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media/image4.svg" ContentType="image/svg+xml"/>
  <Override PartName="/ppt/media/image6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  <p:sldMasterId id="2147483792" r:id="rId14"/>
    <p:sldMasterId id="2147483804" r:id="rId15"/>
    <p:sldMasterId id="2147483816" r:id="rId16"/>
    <p:sldMasterId id="2147483828" r:id="rId17"/>
    <p:sldMasterId id="2147483840" r:id="rId18"/>
    <p:sldMasterId id="2147483852" r:id="rId19"/>
    <p:sldMasterId id="2147483864" r:id="rId20"/>
  </p:sldMasterIdLst>
  <p:sldIdLst>
    <p:sldId id="257" r:id="rId21"/>
    <p:sldId id="258" r:id="rId22"/>
    <p:sldId id="294" r:id="rId23"/>
    <p:sldId id="259" r:id="rId24"/>
    <p:sldId id="264" r:id="rId25"/>
    <p:sldId id="265" r:id="rId26"/>
    <p:sldId id="292" r:id="rId27"/>
    <p:sldId id="295" r:id="rId28"/>
    <p:sldId id="293" r:id="rId29"/>
    <p:sldId id="296" r:id="rId30"/>
    <p:sldId id="266" r:id="rId31"/>
    <p:sldId id="267" r:id="rId32"/>
    <p:sldId id="268" r:id="rId33"/>
    <p:sldId id="327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9" r:id="rId49"/>
    <p:sldId id="287" r:id="rId50"/>
    <p:sldId id="286" r:id="rId51"/>
    <p:sldId id="285" r:id="rId52"/>
    <p:sldId id="284" r:id="rId53"/>
    <p:sldId id="290" r:id="rId54"/>
    <p:sldId id="291" r:id="rId55"/>
    <p:sldId id="261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36.xml"/><Relationship Id="rId55" Type="http://schemas.openxmlformats.org/officeDocument/2006/relationships/slide" Target="slides/slide35.xml"/><Relationship Id="rId54" Type="http://schemas.openxmlformats.org/officeDocument/2006/relationships/slide" Target="slides/slide34.xml"/><Relationship Id="rId53" Type="http://schemas.openxmlformats.org/officeDocument/2006/relationships/slide" Target="slides/slide33.xml"/><Relationship Id="rId52" Type="http://schemas.openxmlformats.org/officeDocument/2006/relationships/slide" Target="slides/slide32.xml"/><Relationship Id="rId51" Type="http://schemas.openxmlformats.org/officeDocument/2006/relationships/slide" Target="slides/slide31.xml"/><Relationship Id="rId50" Type="http://schemas.openxmlformats.org/officeDocument/2006/relationships/slide" Target="slides/slide3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29.xml"/><Relationship Id="rId48" Type="http://schemas.openxmlformats.org/officeDocument/2006/relationships/slide" Target="slides/slide28.xml"/><Relationship Id="rId47" Type="http://schemas.openxmlformats.org/officeDocument/2006/relationships/slide" Target="slides/slide27.xml"/><Relationship Id="rId46" Type="http://schemas.openxmlformats.org/officeDocument/2006/relationships/slide" Target="slides/slide26.xml"/><Relationship Id="rId45" Type="http://schemas.openxmlformats.org/officeDocument/2006/relationships/slide" Target="slides/slide25.xml"/><Relationship Id="rId44" Type="http://schemas.openxmlformats.org/officeDocument/2006/relationships/slide" Target="slides/slide24.xml"/><Relationship Id="rId43" Type="http://schemas.openxmlformats.org/officeDocument/2006/relationships/slide" Target="slides/slide23.xml"/><Relationship Id="rId42" Type="http://schemas.openxmlformats.org/officeDocument/2006/relationships/slide" Target="slides/slide22.xml"/><Relationship Id="rId41" Type="http://schemas.openxmlformats.org/officeDocument/2006/relationships/slide" Target="slides/slide21.xml"/><Relationship Id="rId40" Type="http://schemas.openxmlformats.org/officeDocument/2006/relationships/slide" Target="slides/slide2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9.xml"/><Relationship Id="rId38" Type="http://schemas.openxmlformats.org/officeDocument/2006/relationships/slide" Target="slides/slide18.xml"/><Relationship Id="rId37" Type="http://schemas.openxmlformats.org/officeDocument/2006/relationships/slide" Target="slides/slide17.xml"/><Relationship Id="rId36" Type="http://schemas.openxmlformats.org/officeDocument/2006/relationships/slide" Target="slides/slide16.xml"/><Relationship Id="rId35" Type="http://schemas.openxmlformats.org/officeDocument/2006/relationships/slide" Target="slides/slide15.xml"/><Relationship Id="rId34" Type="http://schemas.openxmlformats.org/officeDocument/2006/relationships/slide" Target="slides/slide14.xml"/><Relationship Id="rId33" Type="http://schemas.openxmlformats.org/officeDocument/2006/relationships/slide" Target="slides/slide13.xml"/><Relationship Id="rId32" Type="http://schemas.openxmlformats.org/officeDocument/2006/relationships/slide" Target="slides/slide12.xml"/><Relationship Id="rId31" Type="http://schemas.openxmlformats.org/officeDocument/2006/relationships/slide" Target="slides/slide11.xml"/><Relationship Id="rId30" Type="http://schemas.openxmlformats.org/officeDocument/2006/relationships/slide" Target="slides/slide1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9.xml"/><Relationship Id="rId28" Type="http://schemas.openxmlformats.org/officeDocument/2006/relationships/slide" Target="slides/slide8.xml"/><Relationship Id="rId27" Type="http://schemas.openxmlformats.org/officeDocument/2006/relationships/slide" Target="slides/slide7.xml"/><Relationship Id="rId26" Type="http://schemas.openxmlformats.org/officeDocument/2006/relationships/slide" Target="slides/slide6.xml"/><Relationship Id="rId25" Type="http://schemas.openxmlformats.org/officeDocument/2006/relationships/slide" Target="slides/slide5.xml"/><Relationship Id="rId24" Type="http://schemas.openxmlformats.org/officeDocument/2006/relationships/slide" Target="slides/slide4.xml"/><Relationship Id="rId23" Type="http://schemas.openxmlformats.org/officeDocument/2006/relationships/slide" Target="slides/slide3.xml"/><Relationship Id="rId22" Type="http://schemas.openxmlformats.org/officeDocument/2006/relationships/slide" Target="slides/slide2.xml"/><Relationship Id="rId21" Type="http://schemas.openxmlformats.org/officeDocument/2006/relationships/slide" Target="slides/slide1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9" Type="http://schemas.openxmlformats.org/officeDocument/2006/relationships/tags" Target="../tags/tag1232.xml"/><Relationship Id="rId8" Type="http://schemas.openxmlformats.org/officeDocument/2006/relationships/tags" Target="../tags/tag1231.xml"/><Relationship Id="rId7" Type="http://schemas.openxmlformats.org/officeDocument/2006/relationships/tags" Target="../tags/tag1230.xml"/><Relationship Id="rId6" Type="http://schemas.openxmlformats.org/officeDocument/2006/relationships/tags" Target="../tags/tag1229.xml"/><Relationship Id="rId5" Type="http://schemas.openxmlformats.org/officeDocument/2006/relationships/tags" Target="../tags/tag1228.xml"/><Relationship Id="rId4" Type="http://schemas.openxmlformats.org/officeDocument/2006/relationships/tags" Target="../tags/tag1227.xml"/><Relationship Id="rId30" Type="http://schemas.openxmlformats.org/officeDocument/2006/relationships/tags" Target="../tags/tag1253.xml"/><Relationship Id="rId3" Type="http://schemas.openxmlformats.org/officeDocument/2006/relationships/tags" Target="../tags/tag1226.xml"/><Relationship Id="rId29" Type="http://schemas.openxmlformats.org/officeDocument/2006/relationships/tags" Target="../tags/tag1252.xml"/><Relationship Id="rId28" Type="http://schemas.openxmlformats.org/officeDocument/2006/relationships/tags" Target="../tags/tag1251.xml"/><Relationship Id="rId27" Type="http://schemas.openxmlformats.org/officeDocument/2006/relationships/tags" Target="../tags/tag1250.xml"/><Relationship Id="rId26" Type="http://schemas.openxmlformats.org/officeDocument/2006/relationships/tags" Target="../tags/tag1249.xml"/><Relationship Id="rId25" Type="http://schemas.openxmlformats.org/officeDocument/2006/relationships/tags" Target="../tags/tag1248.xml"/><Relationship Id="rId24" Type="http://schemas.openxmlformats.org/officeDocument/2006/relationships/tags" Target="../tags/tag1247.xml"/><Relationship Id="rId23" Type="http://schemas.openxmlformats.org/officeDocument/2006/relationships/tags" Target="../tags/tag1246.xml"/><Relationship Id="rId22" Type="http://schemas.openxmlformats.org/officeDocument/2006/relationships/tags" Target="../tags/tag1245.xml"/><Relationship Id="rId21" Type="http://schemas.openxmlformats.org/officeDocument/2006/relationships/tags" Target="../tags/tag1244.xml"/><Relationship Id="rId20" Type="http://schemas.openxmlformats.org/officeDocument/2006/relationships/tags" Target="../tags/tag1243.xml"/><Relationship Id="rId2" Type="http://schemas.openxmlformats.org/officeDocument/2006/relationships/tags" Target="../tags/tag1225.xml"/><Relationship Id="rId19" Type="http://schemas.openxmlformats.org/officeDocument/2006/relationships/tags" Target="../tags/tag1242.xml"/><Relationship Id="rId18" Type="http://schemas.openxmlformats.org/officeDocument/2006/relationships/tags" Target="../tags/tag1241.xml"/><Relationship Id="rId17" Type="http://schemas.openxmlformats.org/officeDocument/2006/relationships/tags" Target="../tags/tag1240.xml"/><Relationship Id="rId16" Type="http://schemas.openxmlformats.org/officeDocument/2006/relationships/tags" Target="../tags/tag1239.xml"/><Relationship Id="rId15" Type="http://schemas.openxmlformats.org/officeDocument/2006/relationships/tags" Target="../tags/tag1238.xml"/><Relationship Id="rId14" Type="http://schemas.openxmlformats.org/officeDocument/2006/relationships/tags" Target="../tags/tag1237.xml"/><Relationship Id="rId13" Type="http://schemas.openxmlformats.org/officeDocument/2006/relationships/tags" Target="../tags/tag1236.xml"/><Relationship Id="rId12" Type="http://schemas.openxmlformats.org/officeDocument/2006/relationships/tags" Target="../tags/tag1235.xml"/><Relationship Id="rId11" Type="http://schemas.openxmlformats.org/officeDocument/2006/relationships/tags" Target="../tags/tag1234.xml"/><Relationship Id="rId10" Type="http://schemas.openxmlformats.org/officeDocument/2006/relationships/tags" Target="../tags/tag1233.xml"/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6" Type="http://schemas.openxmlformats.org/officeDocument/2006/relationships/tags" Target="../tags/tag1258.xml"/><Relationship Id="rId5" Type="http://schemas.openxmlformats.org/officeDocument/2006/relationships/tags" Target="../tags/tag1257.xml"/><Relationship Id="rId4" Type="http://schemas.openxmlformats.org/officeDocument/2006/relationships/tags" Target="../tags/tag1256.xml"/><Relationship Id="rId3" Type="http://schemas.openxmlformats.org/officeDocument/2006/relationships/tags" Target="../tags/tag1255.xml"/><Relationship Id="rId2" Type="http://schemas.openxmlformats.org/officeDocument/2006/relationships/tags" Target="../tags/tag1254.xml"/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9" Type="http://schemas.openxmlformats.org/officeDocument/2006/relationships/tags" Target="../tags/tag1264.xml"/><Relationship Id="rId8" Type="http://schemas.openxmlformats.org/officeDocument/2006/relationships/tags" Target="../tags/tag1263.xml"/><Relationship Id="rId7" Type="http://schemas.openxmlformats.org/officeDocument/2006/relationships/tags" Target="../tags/tag126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1261.xml"/><Relationship Id="rId30" Type="http://schemas.openxmlformats.org/officeDocument/2006/relationships/tags" Target="../tags/tag1285.xml"/><Relationship Id="rId3" Type="http://schemas.openxmlformats.org/officeDocument/2006/relationships/tags" Target="../tags/tag1260.xml"/><Relationship Id="rId29" Type="http://schemas.openxmlformats.org/officeDocument/2006/relationships/tags" Target="../tags/tag1284.xml"/><Relationship Id="rId28" Type="http://schemas.openxmlformats.org/officeDocument/2006/relationships/tags" Target="../tags/tag1283.xml"/><Relationship Id="rId27" Type="http://schemas.openxmlformats.org/officeDocument/2006/relationships/tags" Target="../tags/tag1282.xml"/><Relationship Id="rId26" Type="http://schemas.openxmlformats.org/officeDocument/2006/relationships/tags" Target="../tags/tag1281.xml"/><Relationship Id="rId25" Type="http://schemas.openxmlformats.org/officeDocument/2006/relationships/tags" Target="../tags/tag1280.xml"/><Relationship Id="rId24" Type="http://schemas.openxmlformats.org/officeDocument/2006/relationships/tags" Target="../tags/tag1279.xml"/><Relationship Id="rId23" Type="http://schemas.openxmlformats.org/officeDocument/2006/relationships/tags" Target="../tags/tag1278.xml"/><Relationship Id="rId22" Type="http://schemas.openxmlformats.org/officeDocument/2006/relationships/tags" Target="../tags/tag1277.xml"/><Relationship Id="rId21" Type="http://schemas.openxmlformats.org/officeDocument/2006/relationships/tags" Target="../tags/tag1276.xml"/><Relationship Id="rId20" Type="http://schemas.openxmlformats.org/officeDocument/2006/relationships/tags" Target="../tags/tag1275.xml"/><Relationship Id="rId2" Type="http://schemas.openxmlformats.org/officeDocument/2006/relationships/tags" Target="../tags/tag1259.xml"/><Relationship Id="rId19" Type="http://schemas.openxmlformats.org/officeDocument/2006/relationships/tags" Target="../tags/tag1274.xml"/><Relationship Id="rId18" Type="http://schemas.openxmlformats.org/officeDocument/2006/relationships/tags" Target="../tags/tag1273.xml"/><Relationship Id="rId17" Type="http://schemas.openxmlformats.org/officeDocument/2006/relationships/tags" Target="../tags/tag1272.xml"/><Relationship Id="rId16" Type="http://schemas.openxmlformats.org/officeDocument/2006/relationships/tags" Target="../tags/tag1271.xml"/><Relationship Id="rId15" Type="http://schemas.openxmlformats.org/officeDocument/2006/relationships/tags" Target="../tags/tag1270.xml"/><Relationship Id="rId14" Type="http://schemas.openxmlformats.org/officeDocument/2006/relationships/tags" Target="../tags/tag1269.xml"/><Relationship Id="rId13" Type="http://schemas.openxmlformats.org/officeDocument/2006/relationships/tags" Target="../tags/tag1268.xml"/><Relationship Id="rId12" Type="http://schemas.openxmlformats.org/officeDocument/2006/relationships/tags" Target="../tags/tag1267.xml"/><Relationship Id="rId11" Type="http://schemas.openxmlformats.org/officeDocument/2006/relationships/tags" Target="../tags/tag1266.xml"/><Relationship Id="rId10" Type="http://schemas.openxmlformats.org/officeDocument/2006/relationships/tags" Target="../tags/tag1265.xml"/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9" Type="http://schemas.openxmlformats.org/officeDocument/2006/relationships/tags" Target="../tags/tag1289.xml"/><Relationship Id="rId8" Type="http://schemas.openxmlformats.org/officeDocument/2006/relationships/tags" Target="../tags/tag1288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128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2" Type="http://schemas.openxmlformats.org/officeDocument/2006/relationships/tags" Target="../tags/tag1302.xml"/><Relationship Id="rId21" Type="http://schemas.openxmlformats.org/officeDocument/2006/relationships/tags" Target="../tags/tag1301.xml"/><Relationship Id="rId20" Type="http://schemas.openxmlformats.org/officeDocument/2006/relationships/tags" Target="../tags/tag1300.xml"/><Relationship Id="rId2" Type="http://schemas.openxmlformats.org/officeDocument/2006/relationships/tags" Target="../tags/tag1286.xml"/><Relationship Id="rId19" Type="http://schemas.openxmlformats.org/officeDocument/2006/relationships/tags" Target="../tags/tag1299.xml"/><Relationship Id="rId18" Type="http://schemas.openxmlformats.org/officeDocument/2006/relationships/tags" Target="../tags/tag1298.xml"/><Relationship Id="rId17" Type="http://schemas.openxmlformats.org/officeDocument/2006/relationships/tags" Target="../tags/tag1297.xml"/><Relationship Id="rId16" Type="http://schemas.openxmlformats.org/officeDocument/2006/relationships/tags" Target="../tags/tag1296.xml"/><Relationship Id="rId15" Type="http://schemas.openxmlformats.org/officeDocument/2006/relationships/tags" Target="../tags/tag1295.xml"/><Relationship Id="rId14" Type="http://schemas.openxmlformats.org/officeDocument/2006/relationships/tags" Target="../tags/tag1294.xml"/><Relationship Id="rId13" Type="http://schemas.openxmlformats.org/officeDocument/2006/relationships/tags" Target="../tags/tag1293.xml"/><Relationship Id="rId12" Type="http://schemas.openxmlformats.org/officeDocument/2006/relationships/tags" Target="../tags/tag1292.xml"/><Relationship Id="rId11" Type="http://schemas.openxmlformats.org/officeDocument/2006/relationships/tags" Target="../tags/tag1291.xml"/><Relationship Id="rId10" Type="http://schemas.openxmlformats.org/officeDocument/2006/relationships/tags" Target="../tags/tag1290.xml"/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7" Type="http://schemas.openxmlformats.org/officeDocument/2006/relationships/tags" Target="../tags/tag1308.xml"/><Relationship Id="rId6" Type="http://schemas.openxmlformats.org/officeDocument/2006/relationships/tags" Target="../tags/tag1307.xml"/><Relationship Id="rId5" Type="http://schemas.openxmlformats.org/officeDocument/2006/relationships/tags" Target="../tags/tag1306.xml"/><Relationship Id="rId4" Type="http://schemas.openxmlformats.org/officeDocument/2006/relationships/tags" Target="../tags/tag1305.xml"/><Relationship Id="rId3" Type="http://schemas.openxmlformats.org/officeDocument/2006/relationships/tags" Target="../tags/tag1304.xml"/><Relationship Id="rId2" Type="http://schemas.openxmlformats.org/officeDocument/2006/relationships/tags" Target="../tags/tag1303.xml"/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9" Type="http://schemas.openxmlformats.org/officeDocument/2006/relationships/tags" Target="../tags/tag1316.xml"/><Relationship Id="rId8" Type="http://schemas.openxmlformats.org/officeDocument/2006/relationships/tags" Target="../tags/tag1315.xml"/><Relationship Id="rId7" Type="http://schemas.openxmlformats.org/officeDocument/2006/relationships/tags" Target="../tags/tag1314.xml"/><Relationship Id="rId6" Type="http://schemas.openxmlformats.org/officeDocument/2006/relationships/tags" Target="../tags/tag1313.xml"/><Relationship Id="rId5" Type="http://schemas.openxmlformats.org/officeDocument/2006/relationships/tags" Target="../tags/tag1312.xml"/><Relationship Id="rId4" Type="http://schemas.openxmlformats.org/officeDocument/2006/relationships/tags" Target="../tags/tag1311.xml"/><Relationship Id="rId3" Type="http://schemas.openxmlformats.org/officeDocument/2006/relationships/tags" Target="../tags/tag1310.xml"/><Relationship Id="rId2" Type="http://schemas.openxmlformats.org/officeDocument/2006/relationships/tags" Target="../tags/tag1309.xml"/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5" Type="http://schemas.openxmlformats.org/officeDocument/2006/relationships/tags" Target="../tags/tag1320.xml"/><Relationship Id="rId4" Type="http://schemas.openxmlformats.org/officeDocument/2006/relationships/tags" Target="../tags/tag1319.xml"/><Relationship Id="rId3" Type="http://schemas.openxmlformats.org/officeDocument/2006/relationships/tags" Target="../tags/tag1318.xml"/><Relationship Id="rId2" Type="http://schemas.openxmlformats.org/officeDocument/2006/relationships/tags" Target="../tags/tag1317.xml"/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4" Type="http://schemas.openxmlformats.org/officeDocument/2006/relationships/tags" Target="../tags/tag1323.xml"/><Relationship Id="rId3" Type="http://schemas.openxmlformats.org/officeDocument/2006/relationships/tags" Target="../tags/tag1322.xml"/><Relationship Id="rId2" Type="http://schemas.openxmlformats.org/officeDocument/2006/relationships/tags" Target="../tags/tag1321.xml"/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5" Type="http://schemas.openxmlformats.org/officeDocument/2006/relationships/tags" Target="../tags/tag1327.xml"/><Relationship Id="rId4" Type="http://schemas.openxmlformats.org/officeDocument/2006/relationships/tags" Target="../tags/tag1326.xml"/><Relationship Id="rId3" Type="http://schemas.openxmlformats.org/officeDocument/2006/relationships/tags" Target="../tags/tag1325.xml"/><Relationship Id="rId2" Type="http://schemas.openxmlformats.org/officeDocument/2006/relationships/tags" Target="../tags/tag1324.xml"/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6" Type="http://schemas.openxmlformats.org/officeDocument/2006/relationships/tags" Target="../tags/tag1332.xml"/><Relationship Id="rId5" Type="http://schemas.openxmlformats.org/officeDocument/2006/relationships/tags" Target="../tags/tag1331.xml"/><Relationship Id="rId4" Type="http://schemas.openxmlformats.org/officeDocument/2006/relationships/tags" Target="../tags/tag1330.xml"/><Relationship Id="rId3" Type="http://schemas.openxmlformats.org/officeDocument/2006/relationships/tags" Target="../tags/tag1329.xml"/><Relationship Id="rId2" Type="http://schemas.openxmlformats.org/officeDocument/2006/relationships/tags" Target="../tags/tag1328.xml"/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5" Type="http://schemas.openxmlformats.org/officeDocument/2006/relationships/tags" Target="../tags/tag130.xml"/><Relationship Id="rId24" Type="http://schemas.openxmlformats.org/officeDocument/2006/relationships/tags" Target="../tags/tag129.xml"/><Relationship Id="rId23" Type="http://schemas.openxmlformats.org/officeDocument/2006/relationships/tags" Target="../tags/tag128.xml"/><Relationship Id="rId22" Type="http://schemas.openxmlformats.org/officeDocument/2006/relationships/tags" Target="../tags/tag127.xml"/><Relationship Id="rId21" Type="http://schemas.openxmlformats.org/officeDocument/2006/relationships/tags" Target="../tags/tag126.xml"/><Relationship Id="rId20" Type="http://schemas.openxmlformats.org/officeDocument/2006/relationships/tags" Target="../tags/tag125.xml"/><Relationship Id="rId2" Type="http://schemas.openxmlformats.org/officeDocument/2006/relationships/tags" Target="../tags/tag109.xml"/><Relationship Id="rId19" Type="http://schemas.openxmlformats.org/officeDocument/2006/relationships/tags" Target="../tags/tag124.xml"/><Relationship Id="rId18" Type="http://schemas.openxmlformats.org/officeDocument/2006/relationships/tags" Target="../tags/tag123.xml"/><Relationship Id="rId17" Type="http://schemas.openxmlformats.org/officeDocument/2006/relationships/tags" Target="../tags/tag122.xml"/><Relationship Id="rId16" Type="http://schemas.openxmlformats.org/officeDocument/2006/relationships/tags" Target="../tags/tag121.xml"/><Relationship Id="rId15" Type="http://schemas.openxmlformats.org/officeDocument/2006/relationships/tags" Target="../tags/tag120.xml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9" Type="http://schemas.openxmlformats.org/officeDocument/2006/relationships/tags" Target="../tags/tag1338.xml"/><Relationship Id="rId8" Type="http://schemas.openxmlformats.org/officeDocument/2006/relationships/tags" Target="../tags/tag1337.xml"/><Relationship Id="rId7" Type="http://schemas.openxmlformats.org/officeDocument/2006/relationships/tags" Target="../tags/tag1336.xml"/><Relationship Id="rId6" Type="http://schemas.openxmlformats.org/officeDocument/2006/relationships/tags" Target="../tags/tag1335.xml"/><Relationship Id="rId5" Type="http://schemas.openxmlformats.org/officeDocument/2006/relationships/tags" Target="../tags/tag1334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5" Type="http://schemas.openxmlformats.org/officeDocument/2006/relationships/tags" Target="../tags/tag1354.xml"/><Relationship Id="rId24" Type="http://schemas.openxmlformats.org/officeDocument/2006/relationships/tags" Target="../tags/tag1353.xml"/><Relationship Id="rId23" Type="http://schemas.openxmlformats.org/officeDocument/2006/relationships/tags" Target="../tags/tag1352.xml"/><Relationship Id="rId22" Type="http://schemas.openxmlformats.org/officeDocument/2006/relationships/tags" Target="../tags/tag1351.xml"/><Relationship Id="rId21" Type="http://schemas.openxmlformats.org/officeDocument/2006/relationships/tags" Target="../tags/tag1350.xml"/><Relationship Id="rId20" Type="http://schemas.openxmlformats.org/officeDocument/2006/relationships/tags" Target="../tags/tag1349.xml"/><Relationship Id="rId2" Type="http://schemas.openxmlformats.org/officeDocument/2006/relationships/tags" Target="../tags/tag1333.xml"/><Relationship Id="rId19" Type="http://schemas.openxmlformats.org/officeDocument/2006/relationships/tags" Target="../tags/tag1348.xml"/><Relationship Id="rId18" Type="http://schemas.openxmlformats.org/officeDocument/2006/relationships/tags" Target="../tags/tag1347.xml"/><Relationship Id="rId17" Type="http://schemas.openxmlformats.org/officeDocument/2006/relationships/tags" Target="../tags/tag1346.xml"/><Relationship Id="rId16" Type="http://schemas.openxmlformats.org/officeDocument/2006/relationships/tags" Target="../tags/tag1345.xml"/><Relationship Id="rId15" Type="http://schemas.openxmlformats.org/officeDocument/2006/relationships/tags" Target="../tags/tag1344.xml"/><Relationship Id="rId14" Type="http://schemas.openxmlformats.org/officeDocument/2006/relationships/tags" Target="../tags/tag1343.xml"/><Relationship Id="rId13" Type="http://schemas.openxmlformats.org/officeDocument/2006/relationships/tags" Target="../tags/tag1342.xml"/><Relationship Id="rId12" Type="http://schemas.openxmlformats.org/officeDocument/2006/relationships/tags" Target="../tags/tag1341.xml"/><Relationship Id="rId11" Type="http://schemas.openxmlformats.org/officeDocument/2006/relationships/tags" Target="../tags/tag1340.xml"/><Relationship Id="rId10" Type="http://schemas.openxmlformats.org/officeDocument/2006/relationships/tags" Target="../tags/tag1339.xml"/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9" Type="http://schemas.openxmlformats.org/officeDocument/2006/relationships/tags" Target="../tags/tag1368.xml"/><Relationship Id="rId8" Type="http://schemas.openxmlformats.org/officeDocument/2006/relationships/tags" Target="../tags/tag1367.xml"/><Relationship Id="rId7" Type="http://schemas.openxmlformats.org/officeDocument/2006/relationships/tags" Target="../tags/tag1366.xml"/><Relationship Id="rId6" Type="http://schemas.openxmlformats.org/officeDocument/2006/relationships/tags" Target="../tags/tag1365.xml"/><Relationship Id="rId5" Type="http://schemas.openxmlformats.org/officeDocument/2006/relationships/tags" Target="../tags/tag1364.xml"/><Relationship Id="rId4" Type="http://schemas.openxmlformats.org/officeDocument/2006/relationships/tags" Target="../tags/tag1363.xml"/><Relationship Id="rId30" Type="http://schemas.openxmlformats.org/officeDocument/2006/relationships/tags" Target="../tags/tag1389.xml"/><Relationship Id="rId3" Type="http://schemas.openxmlformats.org/officeDocument/2006/relationships/tags" Target="../tags/tag1362.xml"/><Relationship Id="rId29" Type="http://schemas.openxmlformats.org/officeDocument/2006/relationships/tags" Target="../tags/tag1388.xml"/><Relationship Id="rId28" Type="http://schemas.openxmlformats.org/officeDocument/2006/relationships/tags" Target="../tags/tag1387.xml"/><Relationship Id="rId27" Type="http://schemas.openxmlformats.org/officeDocument/2006/relationships/tags" Target="../tags/tag1386.xml"/><Relationship Id="rId26" Type="http://schemas.openxmlformats.org/officeDocument/2006/relationships/tags" Target="../tags/tag1385.xml"/><Relationship Id="rId25" Type="http://schemas.openxmlformats.org/officeDocument/2006/relationships/tags" Target="../tags/tag1384.xml"/><Relationship Id="rId24" Type="http://schemas.openxmlformats.org/officeDocument/2006/relationships/tags" Target="../tags/tag1383.xml"/><Relationship Id="rId23" Type="http://schemas.openxmlformats.org/officeDocument/2006/relationships/tags" Target="../tags/tag1382.xml"/><Relationship Id="rId22" Type="http://schemas.openxmlformats.org/officeDocument/2006/relationships/tags" Target="../tags/tag1381.xml"/><Relationship Id="rId21" Type="http://schemas.openxmlformats.org/officeDocument/2006/relationships/tags" Target="../tags/tag1380.xml"/><Relationship Id="rId20" Type="http://schemas.openxmlformats.org/officeDocument/2006/relationships/tags" Target="../tags/tag1379.xml"/><Relationship Id="rId2" Type="http://schemas.openxmlformats.org/officeDocument/2006/relationships/tags" Target="../tags/tag1361.xml"/><Relationship Id="rId19" Type="http://schemas.openxmlformats.org/officeDocument/2006/relationships/tags" Target="../tags/tag1378.xml"/><Relationship Id="rId18" Type="http://schemas.openxmlformats.org/officeDocument/2006/relationships/tags" Target="../tags/tag1377.xml"/><Relationship Id="rId17" Type="http://schemas.openxmlformats.org/officeDocument/2006/relationships/tags" Target="../tags/tag1376.xml"/><Relationship Id="rId16" Type="http://schemas.openxmlformats.org/officeDocument/2006/relationships/tags" Target="../tags/tag1375.xml"/><Relationship Id="rId15" Type="http://schemas.openxmlformats.org/officeDocument/2006/relationships/tags" Target="../tags/tag1374.xml"/><Relationship Id="rId14" Type="http://schemas.openxmlformats.org/officeDocument/2006/relationships/tags" Target="../tags/tag1373.xml"/><Relationship Id="rId13" Type="http://schemas.openxmlformats.org/officeDocument/2006/relationships/tags" Target="../tags/tag1372.xml"/><Relationship Id="rId12" Type="http://schemas.openxmlformats.org/officeDocument/2006/relationships/tags" Target="../tags/tag1371.xml"/><Relationship Id="rId11" Type="http://schemas.openxmlformats.org/officeDocument/2006/relationships/tags" Target="../tags/tag1370.xml"/><Relationship Id="rId10" Type="http://schemas.openxmlformats.org/officeDocument/2006/relationships/tags" Target="../tags/tag1369.xml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6" Type="http://schemas.openxmlformats.org/officeDocument/2006/relationships/tags" Target="../tags/tag1394.xml"/><Relationship Id="rId5" Type="http://schemas.openxmlformats.org/officeDocument/2006/relationships/tags" Target="../tags/tag1393.xml"/><Relationship Id="rId4" Type="http://schemas.openxmlformats.org/officeDocument/2006/relationships/tags" Target="../tags/tag1392.xml"/><Relationship Id="rId3" Type="http://schemas.openxmlformats.org/officeDocument/2006/relationships/tags" Target="../tags/tag1391.xml"/><Relationship Id="rId2" Type="http://schemas.openxmlformats.org/officeDocument/2006/relationships/tags" Target="../tags/tag1390.xml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9" Type="http://schemas.openxmlformats.org/officeDocument/2006/relationships/tags" Target="../tags/tag1400.xml"/><Relationship Id="rId8" Type="http://schemas.openxmlformats.org/officeDocument/2006/relationships/tags" Target="../tags/tag1399.xml"/><Relationship Id="rId7" Type="http://schemas.openxmlformats.org/officeDocument/2006/relationships/tags" Target="../tags/tag139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1397.xml"/><Relationship Id="rId30" Type="http://schemas.openxmlformats.org/officeDocument/2006/relationships/tags" Target="../tags/tag1421.xml"/><Relationship Id="rId3" Type="http://schemas.openxmlformats.org/officeDocument/2006/relationships/tags" Target="../tags/tag1396.xml"/><Relationship Id="rId29" Type="http://schemas.openxmlformats.org/officeDocument/2006/relationships/tags" Target="../tags/tag1420.xml"/><Relationship Id="rId28" Type="http://schemas.openxmlformats.org/officeDocument/2006/relationships/tags" Target="../tags/tag1419.xml"/><Relationship Id="rId27" Type="http://schemas.openxmlformats.org/officeDocument/2006/relationships/tags" Target="../tags/tag1418.xml"/><Relationship Id="rId26" Type="http://schemas.openxmlformats.org/officeDocument/2006/relationships/tags" Target="../tags/tag1417.xml"/><Relationship Id="rId25" Type="http://schemas.openxmlformats.org/officeDocument/2006/relationships/tags" Target="../tags/tag1416.xml"/><Relationship Id="rId24" Type="http://schemas.openxmlformats.org/officeDocument/2006/relationships/tags" Target="../tags/tag1415.xml"/><Relationship Id="rId23" Type="http://schemas.openxmlformats.org/officeDocument/2006/relationships/tags" Target="../tags/tag1414.xml"/><Relationship Id="rId22" Type="http://schemas.openxmlformats.org/officeDocument/2006/relationships/tags" Target="../tags/tag1413.xml"/><Relationship Id="rId21" Type="http://schemas.openxmlformats.org/officeDocument/2006/relationships/tags" Target="../tags/tag1412.xml"/><Relationship Id="rId20" Type="http://schemas.openxmlformats.org/officeDocument/2006/relationships/tags" Target="../tags/tag1411.xml"/><Relationship Id="rId2" Type="http://schemas.openxmlformats.org/officeDocument/2006/relationships/tags" Target="../tags/tag1395.xml"/><Relationship Id="rId19" Type="http://schemas.openxmlformats.org/officeDocument/2006/relationships/tags" Target="../tags/tag1410.xml"/><Relationship Id="rId18" Type="http://schemas.openxmlformats.org/officeDocument/2006/relationships/tags" Target="../tags/tag1409.xml"/><Relationship Id="rId17" Type="http://schemas.openxmlformats.org/officeDocument/2006/relationships/tags" Target="../tags/tag1408.xml"/><Relationship Id="rId16" Type="http://schemas.openxmlformats.org/officeDocument/2006/relationships/tags" Target="../tags/tag1407.xml"/><Relationship Id="rId15" Type="http://schemas.openxmlformats.org/officeDocument/2006/relationships/tags" Target="../tags/tag1406.xml"/><Relationship Id="rId14" Type="http://schemas.openxmlformats.org/officeDocument/2006/relationships/tags" Target="../tags/tag1405.xml"/><Relationship Id="rId13" Type="http://schemas.openxmlformats.org/officeDocument/2006/relationships/tags" Target="../tags/tag1404.xml"/><Relationship Id="rId12" Type="http://schemas.openxmlformats.org/officeDocument/2006/relationships/tags" Target="../tags/tag1403.xml"/><Relationship Id="rId11" Type="http://schemas.openxmlformats.org/officeDocument/2006/relationships/tags" Target="../tags/tag1402.xml"/><Relationship Id="rId10" Type="http://schemas.openxmlformats.org/officeDocument/2006/relationships/tags" Target="../tags/tag1401.xml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9" Type="http://schemas.openxmlformats.org/officeDocument/2006/relationships/tags" Target="../tags/tag1425.xml"/><Relationship Id="rId8" Type="http://schemas.openxmlformats.org/officeDocument/2006/relationships/tags" Target="../tags/tag1424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1423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2" Type="http://schemas.openxmlformats.org/officeDocument/2006/relationships/tags" Target="../tags/tag1438.xml"/><Relationship Id="rId21" Type="http://schemas.openxmlformats.org/officeDocument/2006/relationships/tags" Target="../tags/tag1437.xml"/><Relationship Id="rId20" Type="http://schemas.openxmlformats.org/officeDocument/2006/relationships/tags" Target="../tags/tag1436.xml"/><Relationship Id="rId2" Type="http://schemas.openxmlformats.org/officeDocument/2006/relationships/tags" Target="../tags/tag1422.xml"/><Relationship Id="rId19" Type="http://schemas.openxmlformats.org/officeDocument/2006/relationships/tags" Target="../tags/tag1435.xml"/><Relationship Id="rId18" Type="http://schemas.openxmlformats.org/officeDocument/2006/relationships/tags" Target="../tags/tag1434.xml"/><Relationship Id="rId17" Type="http://schemas.openxmlformats.org/officeDocument/2006/relationships/tags" Target="../tags/tag1433.xml"/><Relationship Id="rId16" Type="http://schemas.openxmlformats.org/officeDocument/2006/relationships/tags" Target="../tags/tag1432.xml"/><Relationship Id="rId15" Type="http://schemas.openxmlformats.org/officeDocument/2006/relationships/tags" Target="../tags/tag1431.xml"/><Relationship Id="rId14" Type="http://schemas.openxmlformats.org/officeDocument/2006/relationships/tags" Target="../tags/tag1430.xml"/><Relationship Id="rId13" Type="http://schemas.openxmlformats.org/officeDocument/2006/relationships/tags" Target="../tags/tag1429.xml"/><Relationship Id="rId12" Type="http://schemas.openxmlformats.org/officeDocument/2006/relationships/tags" Target="../tags/tag1428.xml"/><Relationship Id="rId11" Type="http://schemas.openxmlformats.org/officeDocument/2006/relationships/tags" Target="../tags/tag1427.xml"/><Relationship Id="rId10" Type="http://schemas.openxmlformats.org/officeDocument/2006/relationships/tags" Target="../tags/tag1426.xml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7" Type="http://schemas.openxmlformats.org/officeDocument/2006/relationships/tags" Target="../tags/tag1444.xml"/><Relationship Id="rId6" Type="http://schemas.openxmlformats.org/officeDocument/2006/relationships/tags" Target="../tags/tag1443.xml"/><Relationship Id="rId5" Type="http://schemas.openxmlformats.org/officeDocument/2006/relationships/tags" Target="../tags/tag1442.xml"/><Relationship Id="rId4" Type="http://schemas.openxmlformats.org/officeDocument/2006/relationships/tags" Target="../tags/tag1441.xml"/><Relationship Id="rId3" Type="http://schemas.openxmlformats.org/officeDocument/2006/relationships/tags" Target="../tags/tag1440.xml"/><Relationship Id="rId2" Type="http://schemas.openxmlformats.org/officeDocument/2006/relationships/tags" Target="../tags/tag1439.xml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9" Type="http://schemas.openxmlformats.org/officeDocument/2006/relationships/tags" Target="../tags/tag1452.xml"/><Relationship Id="rId8" Type="http://schemas.openxmlformats.org/officeDocument/2006/relationships/tags" Target="../tags/tag1451.xml"/><Relationship Id="rId7" Type="http://schemas.openxmlformats.org/officeDocument/2006/relationships/tags" Target="../tags/tag1450.xml"/><Relationship Id="rId6" Type="http://schemas.openxmlformats.org/officeDocument/2006/relationships/tags" Target="../tags/tag1449.xml"/><Relationship Id="rId5" Type="http://schemas.openxmlformats.org/officeDocument/2006/relationships/tags" Target="../tags/tag1448.xml"/><Relationship Id="rId4" Type="http://schemas.openxmlformats.org/officeDocument/2006/relationships/tags" Target="../tags/tag1447.xml"/><Relationship Id="rId3" Type="http://schemas.openxmlformats.org/officeDocument/2006/relationships/tags" Target="../tags/tag1446.xml"/><Relationship Id="rId2" Type="http://schemas.openxmlformats.org/officeDocument/2006/relationships/tags" Target="../tags/tag1445.xml"/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5" Type="http://schemas.openxmlformats.org/officeDocument/2006/relationships/tags" Target="../tags/tag1456.xml"/><Relationship Id="rId4" Type="http://schemas.openxmlformats.org/officeDocument/2006/relationships/tags" Target="../tags/tag1455.xml"/><Relationship Id="rId3" Type="http://schemas.openxmlformats.org/officeDocument/2006/relationships/tags" Target="../tags/tag1454.xml"/><Relationship Id="rId2" Type="http://schemas.openxmlformats.org/officeDocument/2006/relationships/tags" Target="../tags/tag1453.xml"/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4" Type="http://schemas.openxmlformats.org/officeDocument/2006/relationships/tags" Target="../tags/tag1459.xml"/><Relationship Id="rId3" Type="http://schemas.openxmlformats.org/officeDocument/2006/relationships/tags" Target="../tags/tag1458.xml"/><Relationship Id="rId2" Type="http://schemas.openxmlformats.org/officeDocument/2006/relationships/tags" Target="../tags/tag1457.xml"/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5" Type="http://schemas.openxmlformats.org/officeDocument/2006/relationships/tags" Target="../tags/tag1463.xml"/><Relationship Id="rId4" Type="http://schemas.openxmlformats.org/officeDocument/2006/relationships/tags" Target="../tags/tag1462.xml"/><Relationship Id="rId3" Type="http://schemas.openxmlformats.org/officeDocument/2006/relationships/tags" Target="../tags/tag1461.xml"/><Relationship Id="rId2" Type="http://schemas.openxmlformats.org/officeDocument/2006/relationships/tags" Target="../tags/tag1460.xml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0" Type="http://schemas.openxmlformats.org/officeDocument/2006/relationships/tags" Target="../tags/tag165.xml"/><Relationship Id="rId3" Type="http://schemas.openxmlformats.org/officeDocument/2006/relationships/tags" Target="../tags/tag138.xml"/><Relationship Id="rId29" Type="http://schemas.openxmlformats.org/officeDocument/2006/relationships/tags" Target="../tags/tag164.xml"/><Relationship Id="rId28" Type="http://schemas.openxmlformats.org/officeDocument/2006/relationships/tags" Target="../tags/tag163.xml"/><Relationship Id="rId27" Type="http://schemas.openxmlformats.org/officeDocument/2006/relationships/tags" Target="../tags/tag162.xml"/><Relationship Id="rId26" Type="http://schemas.openxmlformats.org/officeDocument/2006/relationships/tags" Target="../tags/tag161.xml"/><Relationship Id="rId25" Type="http://schemas.openxmlformats.org/officeDocument/2006/relationships/tags" Target="../tags/tag160.xml"/><Relationship Id="rId24" Type="http://schemas.openxmlformats.org/officeDocument/2006/relationships/tags" Target="../tags/tag159.xml"/><Relationship Id="rId23" Type="http://schemas.openxmlformats.org/officeDocument/2006/relationships/tags" Target="../tags/tag158.xml"/><Relationship Id="rId22" Type="http://schemas.openxmlformats.org/officeDocument/2006/relationships/tags" Target="../tags/tag157.xml"/><Relationship Id="rId21" Type="http://schemas.openxmlformats.org/officeDocument/2006/relationships/tags" Target="../tags/tag156.xml"/><Relationship Id="rId20" Type="http://schemas.openxmlformats.org/officeDocument/2006/relationships/tags" Target="../tags/tag155.xml"/><Relationship Id="rId2" Type="http://schemas.openxmlformats.org/officeDocument/2006/relationships/tags" Target="../tags/tag137.xml"/><Relationship Id="rId19" Type="http://schemas.openxmlformats.org/officeDocument/2006/relationships/tags" Target="../tags/tag154.xml"/><Relationship Id="rId18" Type="http://schemas.openxmlformats.org/officeDocument/2006/relationships/tags" Target="../tags/tag153.xml"/><Relationship Id="rId17" Type="http://schemas.openxmlformats.org/officeDocument/2006/relationships/tags" Target="../tags/tag152.xml"/><Relationship Id="rId16" Type="http://schemas.openxmlformats.org/officeDocument/2006/relationships/tags" Target="../tags/tag151.xml"/><Relationship Id="rId15" Type="http://schemas.openxmlformats.org/officeDocument/2006/relationships/tags" Target="../tags/tag150.xml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6" Type="http://schemas.openxmlformats.org/officeDocument/2006/relationships/tags" Target="../tags/tag1468.xml"/><Relationship Id="rId5" Type="http://schemas.openxmlformats.org/officeDocument/2006/relationships/tags" Target="../tags/tag1467.xml"/><Relationship Id="rId4" Type="http://schemas.openxmlformats.org/officeDocument/2006/relationships/tags" Target="../tags/tag1466.xml"/><Relationship Id="rId3" Type="http://schemas.openxmlformats.org/officeDocument/2006/relationships/tags" Target="../tags/tag1465.xml"/><Relationship Id="rId2" Type="http://schemas.openxmlformats.org/officeDocument/2006/relationships/tags" Target="../tags/tag1464.xml"/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9" Type="http://schemas.openxmlformats.org/officeDocument/2006/relationships/tags" Target="../tags/tag1474.xml"/><Relationship Id="rId8" Type="http://schemas.openxmlformats.org/officeDocument/2006/relationships/tags" Target="../tags/tag1473.xml"/><Relationship Id="rId7" Type="http://schemas.openxmlformats.org/officeDocument/2006/relationships/tags" Target="../tags/tag1472.xml"/><Relationship Id="rId6" Type="http://schemas.openxmlformats.org/officeDocument/2006/relationships/tags" Target="../tags/tag1471.xml"/><Relationship Id="rId5" Type="http://schemas.openxmlformats.org/officeDocument/2006/relationships/tags" Target="../tags/tag1470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5" Type="http://schemas.openxmlformats.org/officeDocument/2006/relationships/tags" Target="../tags/tag1490.xml"/><Relationship Id="rId24" Type="http://schemas.openxmlformats.org/officeDocument/2006/relationships/tags" Target="../tags/tag1489.xml"/><Relationship Id="rId23" Type="http://schemas.openxmlformats.org/officeDocument/2006/relationships/tags" Target="../tags/tag1488.xml"/><Relationship Id="rId22" Type="http://schemas.openxmlformats.org/officeDocument/2006/relationships/tags" Target="../tags/tag1487.xml"/><Relationship Id="rId21" Type="http://schemas.openxmlformats.org/officeDocument/2006/relationships/tags" Target="../tags/tag1486.xml"/><Relationship Id="rId20" Type="http://schemas.openxmlformats.org/officeDocument/2006/relationships/tags" Target="../tags/tag1485.xml"/><Relationship Id="rId2" Type="http://schemas.openxmlformats.org/officeDocument/2006/relationships/tags" Target="../tags/tag1469.xml"/><Relationship Id="rId19" Type="http://schemas.openxmlformats.org/officeDocument/2006/relationships/tags" Target="../tags/tag1484.xml"/><Relationship Id="rId18" Type="http://schemas.openxmlformats.org/officeDocument/2006/relationships/tags" Target="../tags/tag1483.xml"/><Relationship Id="rId17" Type="http://schemas.openxmlformats.org/officeDocument/2006/relationships/tags" Target="../tags/tag1482.xml"/><Relationship Id="rId16" Type="http://schemas.openxmlformats.org/officeDocument/2006/relationships/tags" Target="../tags/tag1481.xml"/><Relationship Id="rId15" Type="http://schemas.openxmlformats.org/officeDocument/2006/relationships/tags" Target="../tags/tag1480.xml"/><Relationship Id="rId14" Type="http://schemas.openxmlformats.org/officeDocument/2006/relationships/tags" Target="../tags/tag1479.xml"/><Relationship Id="rId13" Type="http://schemas.openxmlformats.org/officeDocument/2006/relationships/tags" Target="../tags/tag1478.xml"/><Relationship Id="rId12" Type="http://schemas.openxmlformats.org/officeDocument/2006/relationships/tags" Target="../tags/tag1477.xml"/><Relationship Id="rId11" Type="http://schemas.openxmlformats.org/officeDocument/2006/relationships/tags" Target="../tags/tag1476.xml"/><Relationship Id="rId10" Type="http://schemas.openxmlformats.org/officeDocument/2006/relationships/tags" Target="../tags/tag1475.xml"/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9" Type="http://schemas.openxmlformats.org/officeDocument/2006/relationships/tags" Target="../tags/tag1504.xml"/><Relationship Id="rId8" Type="http://schemas.openxmlformats.org/officeDocument/2006/relationships/tags" Target="../tags/tag1503.xml"/><Relationship Id="rId7" Type="http://schemas.openxmlformats.org/officeDocument/2006/relationships/tags" Target="../tags/tag1502.xml"/><Relationship Id="rId6" Type="http://schemas.openxmlformats.org/officeDocument/2006/relationships/tags" Target="../tags/tag1501.xml"/><Relationship Id="rId5" Type="http://schemas.openxmlformats.org/officeDocument/2006/relationships/tags" Target="../tags/tag1500.xml"/><Relationship Id="rId4" Type="http://schemas.openxmlformats.org/officeDocument/2006/relationships/tags" Target="../tags/tag1499.xml"/><Relationship Id="rId30" Type="http://schemas.openxmlformats.org/officeDocument/2006/relationships/tags" Target="../tags/tag1525.xml"/><Relationship Id="rId3" Type="http://schemas.openxmlformats.org/officeDocument/2006/relationships/tags" Target="../tags/tag1498.xml"/><Relationship Id="rId29" Type="http://schemas.openxmlformats.org/officeDocument/2006/relationships/tags" Target="../tags/tag1524.xml"/><Relationship Id="rId28" Type="http://schemas.openxmlformats.org/officeDocument/2006/relationships/tags" Target="../tags/tag1523.xml"/><Relationship Id="rId27" Type="http://schemas.openxmlformats.org/officeDocument/2006/relationships/tags" Target="../tags/tag1522.xml"/><Relationship Id="rId26" Type="http://schemas.openxmlformats.org/officeDocument/2006/relationships/tags" Target="../tags/tag1521.xml"/><Relationship Id="rId25" Type="http://schemas.openxmlformats.org/officeDocument/2006/relationships/tags" Target="../tags/tag1520.xml"/><Relationship Id="rId24" Type="http://schemas.openxmlformats.org/officeDocument/2006/relationships/tags" Target="../tags/tag1519.xml"/><Relationship Id="rId23" Type="http://schemas.openxmlformats.org/officeDocument/2006/relationships/tags" Target="../tags/tag1518.xml"/><Relationship Id="rId22" Type="http://schemas.openxmlformats.org/officeDocument/2006/relationships/tags" Target="../tags/tag1517.xml"/><Relationship Id="rId21" Type="http://schemas.openxmlformats.org/officeDocument/2006/relationships/tags" Target="../tags/tag1516.xml"/><Relationship Id="rId20" Type="http://schemas.openxmlformats.org/officeDocument/2006/relationships/tags" Target="../tags/tag1515.xml"/><Relationship Id="rId2" Type="http://schemas.openxmlformats.org/officeDocument/2006/relationships/tags" Target="../tags/tag1497.xml"/><Relationship Id="rId19" Type="http://schemas.openxmlformats.org/officeDocument/2006/relationships/tags" Target="../tags/tag1514.xml"/><Relationship Id="rId18" Type="http://schemas.openxmlformats.org/officeDocument/2006/relationships/tags" Target="../tags/tag1513.xml"/><Relationship Id="rId17" Type="http://schemas.openxmlformats.org/officeDocument/2006/relationships/tags" Target="../tags/tag1512.xml"/><Relationship Id="rId16" Type="http://schemas.openxmlformats.org/officeDocument/2006/relationships/tags" Target="../tags/tag1511.xml"/><Relationship Id="rId15" Type="http://schemas.openxmlformats.org/officeDocument/2006/relationships/tags" Target="../tags/tag1510.xml"/><Relationship Id="rId14" Type="http://schemas.openxmlformats.org/officeDocument/2006/relationships/tags" Target="../tags/tag1509.xml"/><Relationship Id="rId13" Type="http://schemas.openxmlformats.org/officeDocument/2006/relationships/tags" Target="../tags/tag1508.xml"/><Relationship Id="rId12" Type="http://schemas.openxmlformats.org/officeDocument/2006/relationships/tags" Target="../tags/tag1507.xml"/><Relationship Id="rId11" Type="http://schemas.openxmlformats.org/officeDocument/2006/relationships/tags" Target="../tags/tag1506.xml"/><Relationship Id="rId10" Type="http://schemas.openxmlformats.org/officeDocument/2006/relationships/tags" Target="../tags/tag1505.xml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6" Type="http://schemas.openxmlformats.org/officeDocument/2006/relationships/tags" Target="../tags/tag1530.xml"/><Relationship Id="rId5" Type="http://schemas.openxmlformats.org/officeDocument/2006/relationships/tags" Target="../tags/tag1529.xml"/><Relationship Id="rId4" Type="http://schemas.openxmlformats.org/officeDocument/2006/relationships/tags" Target="../tags/tag1528.xml"/><Relationship Id="rId3" Type="http://schemas.openxmlformats.org/officeDocument/2006/relationships/tags" Target="../tags/tag1527.xml"/><Relationship Id="rId2" Type="http://schemas.openxmlformats.org/officeDocument/2006/relationships/tags" Target="../tags/tag1526.xml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9" Type="http://schemas.openxmlformats.org/officeDocument/2006/relationships/tags" Target="../tags/tag1536.xml"/><Relationship Id="rId8" Type="http://schemas.openxmlformats.org/officeDocument/2006/relationships/tags" Target="../tags/tag1535.xml"/><Relationship Id="rId7" Type="http://schemas.openxmlformats.org/officeDocument/2006/relationships/tags" Target="../tags/tag153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1533.xml"/><Relationship Id="rId30" Type="http://schemas.openxmlformats.org/officeDocument/2006/relationships/tags" Target="../tags/tag1557.xml"/><Relationship Id="rId3" Type="http://schemas.openxmlformats.org/officeDocument/2006/relationships/tags" Target="../tags/tag1532.xml"/><Relationship Id="rId29" Type="http://schemas.openxmlformats.org/officeDocument/2006/relationships/tags" Target="../tags/tag1556.xml"/><Relationship Id="rId28" Type="http://schemas.openxmlformats.org/officeDocument/2006/relationships/tags" Target="../tags/tag1555.xml"/><Relationship Id="rId27" Type="http://schemas.openxmlformats.org/officeDocument/2006/relationships/tags" Target="../tags/tag1554.xml"/><Relationship Id="rId26" Type="http://schemas.openxmlformats.org/officeDocument/2006/relationships/tags" Target="../tags/tag1553.xml"/><Relationship Id="rId25" Type="http://schemas.openxmlformats.org/officeDocument/2006/relationships/tags" Target="../tags/tag1552.xml"/><Relationship Id="rId24" Type="http://schemas.openxmlformats.org/officeDocument/2006/relationships/tags" Target="../tags/tag1551.xml"/><Relationship Id="rId23" Type="http://schemas.openxmlformats.org/officeDocument/2006/relationships/tags" Target="../tags/tag1550.xml"/><Relationship Id="rId22" Type="http://schemas.openxmlformats.org/officeDocument/2006/relationships/tags" Target="../tags/tag1549.xml"/><Relationship Id="rId21" Type="http://schemas.openxmlformats.org/officeDocument/2006/relationships/tags" Target="../tags/tag1548.xml"/><Relationship Id="rId20" Type="http://schemas.openxmlformats.org/officeDocument/2006/relationships/tags" Target="../tags/tag1547.xml"/><Relationship Id="rId2" Type="http://schemas.openxmlformats.org/officeDocument/2006/relationships/tags" Target="../tags/tag1531.xml"/><Relationship Id="rId19" Type="http://schemas.openxmlformats.org/officeDocument/2006/relationships/tags" Target="../tags/tag1546.xml"/><Relationship Id="rId18" Type="http://schemas.openxmlformats.org/officeDocument/2006/relationships/tags" Target="../tags/tag1545.xml"/><Relationship Id="rId17" Type="http://schemas.openxmlformats.org/officeDocument/2006/relationships/tags" Target="../tags/tag1544.xml"/><Relationship Id="rId16" Type="http://schemas.openxmlformats.org/officeDocument/2006/relationships/tags" Target="../tags/tag1543.xml"/><Relationship Id="rId15" Type="http://schemas.openxmlformats.org/officeDocument/2006/relationships/tags" Target="../tags/tag1542.xml"/><Relationship Id="rId14" Type="http://schemas.openxmlformats.org/officeDocument/2006/relationships/tags" Target="../tags/tag1541.xml"/><Relationship Id="rId13" Type="http://schemas.openxmlformats.org/officeDocument/2006/relationships/tags" Target="../tags/tag1540.xml"/><Relationship Id="rId12" Type="http://schemas.openxmlformats.org/officeDocument/2006/relationships/tags" Target="../tags/tag1539.xml"/><Relationship Id="rId11" Type="http://schemas.openxmlformats.org/officeDocument/2006/relationships/tags" Target="../tags/tag1538.xml"/><Relationship Id="rId10" Type="http://schemas.openxmlformats.org/officeDocument/2006/relationships/tags" Target="../tags/tag1537.xml"/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9" Type="http://schemas.openxmlformats.org/officeDocument/2006/relationships/tags" Target="../tags/tag1561.xml"/><Relationship Id="rId8" Type="http://schemas.openxmlformats.org/officeDocument/2006/relationships/tags" Target="../tags/tag1560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1559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2" Type="http://schemas.openxmlformats.org/officeDocument/2006/relationships/tags" Target="../tags/tag1574.xml"/><Relationship Id="rId21" Type="http://schemas.openxmlformats.org/officeDocument/2006/relationships/tags" Target="../tags/tag1573.xml"/><Relationship Id="rId20" Type="http://schemas.openxmlformats.org/officeDocument/2006/relationships/tags" Target="../tags/tag1572.xml"/><Relationship Id="rId2" Type="http://schemas.openxmlformats.org/officeDocument/2006/relationships/tags" Target="../tags/tag1558.xml"/><Relationship Id="rId19" Type="http://schemas.openxmlformats.org/officeDocument/2006/relationships/tags" Target="../tags/tag1571.xml"/><Relationship Id="rId18" Type="http://schemas.openxmlformats.org/officeDocument/2006/relationships/tags" Target="../tags/tag1570.xml"/><Relationship Id="rId17" Type="http://schemas.openxmlformats.org/officeDocument/2006/relationships/tags" Target="../tags/tag1569.xml"/><Relationship Id="rId16" Type="http://schemas.openxmlformats.org/officeDocument/2006/relationships/tags" Target="../tags/tag1568.xml"/><Relationship Id="rId15" Type="http://schemas.openxmlformats.org/officeDocument/2006/relationships/tags" Target="../tags/tag1567.xml"/><Relationship Id="rId14" Type="http://schemas.openxmlformats.org/officeDocument/2006/relationships/tags" Target="../tags/tag1566.xml"/><Relationship Id="rId13" Type="http://schemas.openxmlformats.org/officeDocument/2006/relationships/tags" Target="../tags/tag1565.xml"/><Relationship Id="rId12" Type="http://schemas.openxmlformats.org/officeDocument/2006/relationships/tags" Target="../tags/tag1564.xml"/><Relationship Id="rId11" Type="http://schemas.openxmlformats.org/officeDocument/2006/relationships/tags" Target="../tags/tag1563.xml"/><Relationship Id="rId10" Type="http://schemas.openxmlformats.org/officeDocument/2006/relationships/tags" Target="../tags/tag1562.xml"/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7" Type="http://schemas.openxmlformats.org/officeDocument/2006/relationships/tags" Target="../tags/tag1580.xml"/><Relationship Id="rId6" Type="http://schemas.openxmlformats.org/officeDocument/2006/relationships/tags" Target="../tags/tag1579.xml"/><Relationship Id="rId5" Type="http://schemas.openxmlformats.org/officeDocument/2006/relationships/tags" Target="../tags/tag1578.xml"/><Relationship Id="rId4" Type="http://schemas.openxmlformats.org/officeDocument/2006/relationships/tags" Target="../tags/tag1577.xml"/><Relationship Id="rId3" Type="http://schemas.openxmlformats.org/officeDocument/2006/relationships/tags" Target="../tags/tag1576.xml"/><Relationship Id="rId2" Type="http://schemas.openxmlformats.org/officeDocument/2006/relationships/tags" Target="../tags/tag1575.xml"/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9" Type="http://schemas.openxmlformats.org/officeDocument/2006/relationships/tags" Target="../tags/tag1588.xml"/><Relationship Id="rId8" Type="http://schemas.openxmlformats.org/officeDocument/2006/relationships/tags" Target="../tags/tag1587.xml"/><Relationship Id="rId7" Type="http://schemas.openxmlformats.org/officeDocument/2006/relationships/tags" Target="../tags/tag1586.xml"/><Relationship Id="rId6" Type="http://schemas.openxmlformats.org/officeDocument/2006/relationships/tags" Target="../tags/tag1585.xml"/><Relationship Id="rId5" Type="http://schemas.openxmlformats.org/officeDocument/2006/relationships/tags" Target="../tags/tag1584.xml"/><Relationship Id="rId4" Type="http://schemas.openxmlformats.org/officeDocument/2006/relationships/tags" Target="../tags/tag1583.xml"/><Relationship Id="rId3" Type="http://schemas.openxmlformats.org/officeDocument/2006/relationships/tags" Target="../tags/tag1582.xml"/><Relationship Id="rId2" Type="http://schemas.openxmlformats.org/officeDocument/2006/relationships/tags" Target="../tags/tag1581.xml"/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5" Type="http://schemas.openxmlformats.org/officeDocument/2006/relationships/tags" Target="../tags/tag1592.xml"/><Relationship Id="rId4" Type="http://schemas.openxmlformats.org/officeDocument/2006/relationships/tags" Target="../tags/tag1591.xml"/><Relationship Id="rId3" Type="http://schemas.openxmlformats.org/officeDocument/2006/relationships/tags" Target="../tags/tag1590.xml"/><Relationship Id="rId2" Type="http://schemas.openxmlformats.org/officeDocument/2006/relationships/tags" Target="../tags/tag1589.xml"/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4" Type="http://schemas.openxmlformats.org/officeDocument/2006/relationships/tags" Target="../tags/tag1595.xml"/><Relationship Id="rId3" Type="http://schemas.openxmlformats.org/officeDocument/2006/relationships/tags" Target="../tags/tag1594.xml"/><Relationship Id="rId2" Type="http://schemas.openxmlformats.org/officeDocument/2006/relationships/tags" Target="../tags/tag1593.xml"/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5" Type="http://schemas.openxmlformats.org/officeDocument/2006/relationships/tags" Target="../tags/tag1599.xml"/><Relationship Id="rId4" Type="http://schemas.openxmlformats.org/officeDocument/2006/relationships/tags" Target="../tags/tag1598.xml"/><Relationship Id="rId3" Type="http://schemas.openxmlformats.org/officeDocument/2006/relationships/tags" Target="../tags/tag1597.xml"/><Relationship Id="rId2" Type="http://schemas.openxmlformats.org/officeDocument/2006/relationships/tags" Target="../tags/tag1596.xml"/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6" Type="http://schemas.openxmlformats.org/officeDocument/2006/relationships/tags" Target="../tags/tag1604.xml"/><Relationship Id="rId5" Type="http://schemas.openxmlformats.org/officeDocument/2006/relationships/tags" Target="../tags/tag1603.xml"/><Relationship Id="rId4" Type="http://schemas.openxmlformats.org/officeDocument/2006/relationships/tags" Target="../tags/tag1602.xml"/><Relationship Id="rId3" Type="http://schemas.openxmlformats.org/officeDocument/2006/relationships/tags" Target="../tags/tag1601.xml"/><Relationship Id="rId2" Type="http://schemas.openxmlformats.org/officeDocument/2006/relationships/tags" Target="../tags/tag1600.xml"/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9" Type="http://schemas.openxmlformats.org/officeDocument/2006/relationships/tags" Target="../tags/tag1610.xml"/><Relationship Id="rId8" Type="http://schemas.openxmlformats.org/officeDocument/2006/relationships/tags" Target="../tags/tag1609.xml"/><Relationship Id="rId7" Type="http://schemas.openxmlformats.org/officeDocument/2006/relationships/tags" Target="../tags/tag1608.xml"/><Relationship Id="rId6" Type="http://schemas.openxmlformats.org/officeDocument/2006/relationships/tags" Target="../tags/tag1607.xml"/><Relationship Id="rId5" Type="http://schemas.openxmlformats.org/officeDocument/2006/relationships/tags" Target="../tags/tag1606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5" Type="http://schemas.openxmlformats.org/officeDocument/2006/relationships/tags" Target="../tags/tag1626.xml"/><Relationship Id="rId24" Type="http://schemas.openxmlformats.org/officeDocument/2006/relationships/tags" Target="../tags/tag1625.xml"/><Relationship Id="rId23" Type="http://schemas.openxmlformats.org/officeDocument/2006/relationships/tags" Target="../tags/tag1624.xml"/><Relationship Id="rId22" Type="http://schemas.openxmlformats.org/officeDocument/2006/relationships/tags" Target="../tags/tag1623.xml"/><Relationship Id="rId21" Type="http://schemas.openxmlformats.org/officeDocument/2006/relationships/tags" Target="../tags/tag1622.xml"/><Relationship Id="rId20" Type="http://schemas.openxmlformats.org/officeDocument/2006/relationships/tags" Target="../tags/tag1621.xml"/><Relationship Id="rId2" Type="http://schemas.openxmlformats.org/officeDocument/2006/relationships/tags" Target="../tags/tag1605.xml"/><Relationship Id="rId19" Type="http://schemas.openxmlformats.org/officeDocument/2006/relationships/tags" Target="../tags/tag1620.xml"/><Relationship Id="rId18" Type="http://schemas.openxmlformats.org/officeDocument/2006/relationships/tags" Target="../tags/tag1619.xml"/><Relationship Id="rId17" Type="http://schemas.openxmlformats.org/officeDocument/2006/relationships/tags" Target="../tags/tag1618.xml"/><Relationship Id="rId16" Type="http://schemas.openxmlformats.org/officeDocument/2006/relationships/tags" Target="../tags/tag1617.xml"/><Relationship Id="rId15" Type="http://schemas.openxmlformats.org/officeDocument/2006/relationships/tags" Target="../tags/tag1616.xml"/><Relationship Id="rId14" Type="http://schemas.openxmlformats.org/officeDocument/2006/relationships/tags" Target="../tags/tag1615.xml"/><Relationship Id="rId13" Type="http://schemas.openxmlformats.org/officeDocument/2006/relationships/tags" Target="../tags/tag1614.xml"/><Relationship Id="rId12" Type="http://schemas.openxmlformats.org/officeDocument/2006/relationships/tags" Target="../tags/tag1613.xml"/><Relationship Id="rId11" Type="http://schemas.openxmlformats.org/officeDocument/2006/relationships/tags" Target="../tags/tag1612.xml"/><Relationship Id="rId10" Type="http://schemas.openxmlformats.org/officeDocument/2006/relationships/tags" Target="../tags/tag1611.xml"/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9" Type="http://schemas.openxmlformats.org/officeDocument/2006/relationships/tags" Target="../tags/tag1640.xml"/><Relationship Id="rId8" Type="http://schemas.openxmlformats.org/officeDocument/2006/relationships/tags" Target="../tags/tag1639.xml"/><Relationship Id="rId7" Type="http://schemas.openxmlformats.org/officeDocument/2006/relationships/tags" Target="../tags/tag1638.xml"/><Relationship Id="rId6" Type="http://schemas.openxmlformats.org/officeDocument/2006/relationships/tags" Target="../tags/tag1637.xml"/><Relationship Id="rId5" Type="http://schemas.openxmlformats.org/officeDocument/2006/relationships/tags" Target="../tags/tag1636.xml"/><Relationship Id="rId4" Type="http://schemas.openxmlformats.org/officeDocument/2006/relationships/tags" Target="../tags/tag1635.xml"/><Relationship Id="rId30" Type="http://schemas.openxmlformats.org/officeDocument/2006/relationships/tags" Target="../tags/tag1661.xml"/><Relationship Id="rId3" Type="http://schemas.openxmlformats.org/officeDocument/2006/relationships/tags" Target="../tags/tag1634.xml"/><Relationship Id="rId29" Type="http://schemas.openxmlformats.org/officeDocument/2006/relationships/tags" Target="../tags/tag1660.xml"/><Relationship Id="rId28" Type="http://schemas.openxmlformats.org/officeDocument/2006/relationships/tags" Target="../tags/tag1659.xml"/><Relationship Id="rId27" Type="http://schemas.openxmlformats.org/officeDocument/2006/relationships/tags" Target="../tags/tag1658.xml"/><Relationship Id="rId26" Type="http://schemas.openxmlformats.org/officeDocument/2006/relationships/tags" Target="../tags/tag1657.xml"/><Relationship Id="rId25" Type="http://schemas.openxmlformats.org/officeDocument/2006/relationships/tags" Target="../tags/tag1656.xml"/><Relationship Id="rId24" Type="http://schemas.openxmlformats.org/officeDocument/2006/relationships/tags" Target="../tags/tag1655.xml"/><Relationship Id="rId23" Type="http://schemas.openxmlformats.org/officeDocument/2006/relationships/tags" Target="../tags/tag1654.xml"/><Relationship Id="rId22" Type="http://schemas.openxmlformats.org/officeDocument/2006/relationships/tags" Target="../tags/tag1653.xml"/><Relationship Id="rId21" Type="http://schemas.openxmlformats.org/officeDocument/2006/relationships/tags" Target="../tags/tag1652.xml"/><Relationship Id="rId20" Type="http://schemas.openxmlformats.org/officeDocument/2006/relationships/tags" Target="../tags/tag1651.xml"/><Relationship Id="rId2" Type="http://schemas.openxmlformats.org/officeDocument/2006/relationships/tags" Target="../tags/tag1633.xml"/><Relationship Id="rId19" Type="http://schemas.openxmlformats.org/officeDocument/2006/relationships/tags" Target="../tags/tag1650.xml"/><Relationship Id="rId18" Type="http://schemas.openxmlformats.org/officeDocument/2006/relationships/tags" Target="../tags/tag1649.xml"/><Relationship Id="rId17" Type="http://schemas.openxmlformats.org/officeDocument/2006/relationships/tags" Target="../tags/tag1648.xml"/><Relationship Id="rId16" Type="http://schemas.openxmlformats.org/officeDocument/2006/relationships/tags" Target="../tags/tag1647.xml"/><Relationship Id="rId15" Type="http://schemas.openxmlformats.org/officeDocument/2006/relationships/tags" Target="../tags/tag1646.xml"/><Relationship Id="rId14" Type="http://schemas.openxmlformats.org/officeDocument/2006/relationships/tags" Target="../tags/tag1645.xml"/><Relationship Id="rId13" Type="http://schemas.openxmlformats.org/officeDocument/2006/relationships/tags" Target="../tags/tag1644.xml"/><Relationship Id="rId12" Type="http://schemas.openxmlformats.org/officeDocument/2006/relationships/tags" Target="../tags/tag1643.xml"/><Relationship Id="rId11" Type="http://schemas.openxmlformats.org/officeDocument/2006/relationships/tags" Target="../tags/tag1642.xml"/><Relationship Id="rId10" Type="http://schemas.openxmlformats.org/officeDocument/2006/relationships/tags" Target="../tags/tag1641.xml"/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6" Type="http://schemas.openxmlformats.org/officeDocument/2006/relationships/tags" Target="../tags/tag1666.xml"/><Relationship Id="rId5" Type="http://schemas.openxmlformats.org/officeDocument/2006/relationships/tags" Target="../tags/tag1665.xml"/><Relationship Id="rId4" Type="http://schemas.openxmlformats.org/officeDocument/2006/relationships/tags" Target="../tags/tag1664.xml"/><Relationship Id="rId3" Type="http://schemas.openxmlformats.org/officeDocument/2006/relationships/tags" Target="../tags/tag1663.xml"/><Relationship Id="rId2" Type="http://schemas.openxmlformats.org/officeDocument/2006/relationships/tags" Target="../tags/tag1662.xml"/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9" Type="http://schemas.openxmlformats.org/officeDocument/2006/relationships/tags" Target="../tags/tag1672.xml"/><Relationship Id="rId8" Type="http://schemas.openxmlformats.org/officeDocument/2006/relationships/tags" Target="../tags/tag1671.xml"/><Relationship Id="rId7" Type="http://schemas.openxmlformats.org/officeDocument/2006/relationships/tags" Target="../tags/tag167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1669.xml"/><Relationship Id="rId30" Type="http://schemas.openxmlformats.org/officeDocument/2006/relationships/tags" Target="../tags/tag1693.xml"/><Relationship Id="rId3" Type="http://schemas.openxmlformats.org/officeDocument/2006/relationships/tags" Target="../tags/tag1668.xml"/><Relationship Id="rId29" Type="http://schemas.openxmlformats.org/officeDocument/2006/relationships/tags" Target="../tags/tag1692.xml"/><Relationship Id="rId28" Type="http://schemas.openxmlformats.org/officeDocument/2006/relationships/tags" Target="../tags/tag1691.xml"/><Relationship Id="rId27" Type="http://schemas.openxmlformats.org/officeDocument/2006/relationships/tags" Target="../tags/tag1690.xml"/><Relationship Id="rId26" Type="http://schemas.openxmlformats.org/officeDocument/2006/relationships/tags" Target="../tags/tag1689.xml"/><Relationship Id="rId25" Type="http://schemas.openxmlformats.org/officeDocument/2006/relationships/tags" Target="../tags/tag1688.xml"/><Relationship Id="rId24" Type="http://schemas.openxmlformats.org/officeDocument/2006/relationships/tags" Target="../tags/tag1687.xml"/><Relationship Id="rId23" Type="http://schemas.openxmlformats.org/officeDocument/2006/relationships/tags" Target="../tags/tag1686.xml"/><Relationship Id="rId22" Type="http://schemas.openxmlformats.org/officeDocument/2006/relationships/tags" Target="../tags/tag1685.xml"/><Relationship Id="rId21" Type="http://schemas.openxmlformats.org/officeDocument/2006/relationships/tags" Target="../tags/tag1684.xml"/><Relationship Id="rId20" Type="http://schemas.openxmlformats.org/officeDocument/2006/relationships/tags" Target="../tags/tag1683.xml"/><Relationship Id="rId2" Type="http://schemas.openxmlformats.org/officeDocument/2006/relationships/tags" Target="../tags/tag1667.xml"/><Relationship Id="rId19" Type="http://schemas.openxmlformats.org/officeDocument/2006/relationships/tags" Target="../tags/tag1682.xml"/><Relationship Id="rId18" Type="http://schemas.openxmlformats.org/officeDocument/2006/relationships/tags" Target="../tags/tag1681.xml"/><Relationship Id="rId17" Type="http://schemas.openxmlformats.org/officeDocument/2006/relationships/tags" Target="../tags/tag1680.xml"/><Relationship Id="rId16" Type="http://schemas.openxmlformats.org/officeDocument/2006/relationships/tags" Target="../tags/tag1679.xml"/><Relationship Id="rId15" Type="http://schemas.openxmlformats.org/officeDocument/2006/relationships/tags" Target="../tags/tag1678.xml"/><Relationship Id="rId14" Type="http://schemas.openxmlformats.org/officeDocument/2006/relationships/tags" Target="../tags/tag1677.xml"/><Relationship Id="rId13" Type="http://schemas.openxmlformats.org/officeDocument/2006/relationships/tags" Target="../tags/tag1676.xml"/><Relationship Id="rId12" Type="http://schemas.openxmlformats.org/officeDocument/2006/relationships/tags" Target="../tags/tag1675.xml"/><Relationship Id="rId11" Type="http://schemas.openxmlformats.org/officeDocument/2006/relationships/tags" Target="../tags/tag1674.xml"/><Relationship Id="rId10" Type="http://schemas.openxmlformats.org/officeDocument/2006/relationships/tags" Target="../tags/tag1673.xml"/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9" Type="http://schemas.openxmlformats.org/officeDocument/2006/relationships/tags" Target="../tags/tag1697.xml"/><Relationship Id="rId8" Type="http://schemas.openxmlformats.org/officeDocument/2006/relationships/tags" Target="../tags/tag1696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1695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2" Type="http://schemas.openxmlformats.org/officeDocument/2006/relationships/tags" Target="../tags/tag1710.xml"/><Relationship Id="rId21" Type="http://schemas.openxmlformats.org/officeDocument/2006/relationships/tags" Target="../tags/tag1709.xml"/><Relationship Id="rId20" Type="http://schemas.openxmlformats.org/officeDocument/2006/relationships/tags" Target="../tags/tag1708.xml"/><Relationship Id="rId2" Type="http://schemas.openxmlformats.org/officeDocument/2006/relationships/tags" Target="../tags/tag1694.xml"/><Relationship Id="rId19" Type="http://schemas.openxmlformats.org/officeDocument/2006/relationships/tags" Target="../tags/tag1707.xml"/><Relationship Id="rId18" Type="http://schemas.openxmlformats.org/officeDocument/2006/relationships/tags" Target="../tags/tag1706.xml"/><Relationship Id="rId17" Type="http://schemas.openxmlformats.org/officeDocument/2006/relationships/tags" Target="../tags/tag1705.xml"/><Relationship Id="rId16" Type="http://schemas.openxmlformats.org/officeDocument/2006/relationships/tags" Target="../tags/tag1704.xml"/><Relationship Id="rId15" Type="http://schemas.openxmlformats.org/officeDocument/2006/relationships/tags" Target="../tags/tag1703.xml"/><Relationship Id="rId14" Type="http://schemas.openxmlformats.org/officeDocument/2006/relationships/tags" Target="../tags/tag1702.xml"/><Relationship Id="rId13" Type="http://schemas.openxmlformats.org/officeDocument/2006/relationships/tags" Target="../tags/tag1701.xml"/><Relationship Id="rId12" Type="http://schemas.openxmlformats.org/officeDocument/2006/relationships/tags" Target="../tags/tag1700.xml"/><Relationship Id="rId11" Type="http://schemas.openxmlformats.org/officeDocument/2006/relationships/tags" Target="../tags/tag1699.xml"/><Relationship Id="rId10" Type="http://schemas.openxmlformats.org/officeDocument/2006/relationships/tags" Target="../tags/tag1698.xml"/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7" Type="http://schemas.openxmlformats.org/officeDocument/2006/relationships/tags" Target="../tags/tag1716.xml"/><Relationship Id="rId6" Type="http://schemas.openxmlformats.org/officeDocument/2006/relationships/tags" Target="../tags/tag1715.xml"/><Relationship Id="rId5" Type="http://schemas.openxmlformats.org/officeDocument/2006/relationships/tags" Target="../tags/tag1714.xml"/><Relationship Id="rId4" Type="http://schemas.openxmlformats.org/officeDocument/2006/relationships/tags" Target="../tags/tag1713.xml"/><Relationship Id="rId3" Type="http://schemas.openxmlformats.org/officeDocument/2006/relationships/tags" Target="../tags/tag1712.xml"/><Relationship Id="rId2" Type="http://schemas.openxmlformats.org/officeDocument/2006/relationships/tags" Target="../tags/tag1711.xml"/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9" Type="http://schemas.openxmlformats.org/officeDocument/2006/relationships/tags" Target="../tags/tag1724.xml"/><Relationship Id="rId8" Type="http://schemas.openxmlformats.org/officeDocument/2006/relationships/tags" Target="../tags/tag1723.xml"/><Relationship Id="rId7" Type="http://schemas.openxmlformats.org/officeDocument/2006/relationships/tags" Target="../tags/tag1722.xml"/><Relationship Id="rId6" Type="http://schemas.openxmlformats.org/officeDocument/2006/relationships/tags" Target="../tags/tag1721.xml"/><Relationship Id="rId5" Type="http://schemas.openxmlformats.org/officeDocument/2006/relationships/tags" Target="../tags/tag1720.xml"/><Relationship Id="rId4" Type="http://schemas.openxmlformats.org/officeDocument/2006/relationships/tags" Target="../tags/tag1719.xml"/><Relationship Id="rId3" Type="http://schemas.openxmlformats.org/officeDocument/2006/relationships/tags" Target="../tags/tag1718.xml"/><Relationship Id="rId2" Type="http://schemas.openxmlformats.org/officeDocument/2006/relationships/tags" Target="../tags/tag1717.xml"/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5" Type="http://schemas.openxmlformats.org/officeDocument/2006/relationships/tags" Target="../tags/tag1728.xml"/><Relationship Id="rId4" Type="http://schemas.openxmlformats.org/officeDocument/2006/relationships/tags" Target="../tags/tag1727.xml"/><Relationship Id="rId3" Type="http://schemas.openxmlformats.org/officeDocument/2006/relationships/tags" Target="../tags/tag1726.xml"/><Relationship Id="rId2" Type="http://schemas.openxmlformats.org/officeDocument/2006/relationships/tags" Target="../tags/tag1725.xml"/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173.xml"/><Relationship Id="rId30" Type="http://schemas.openxmlformats.org/officeDocument/2006/relationships/tags" Target="../tags/tag197.xml"/><Relationship Id="rId3" Type="http://schemas.openxmlformats.org/officeDocument/2006/relationships/tags" Target="../tags/tag172.xml"/><Relationship Id="rId29" Type="http://schemas.openxmlformats.org/officeDocument/2006/relationships/tags" Target="../tags/tag196.xml"/><Relationship Id="rId28" Type="http://schemas.openxmlformats.org/officeDocument/2006/relationships/tags" Target="../tags/tag195.xml"/><Relationship Id="rId27" Type="http://schemas.openxmlformats.org/officeDocument/2006/relationships/tags" Target="../tags/tag194.xml"/><Relationship Id="rId26" Type="http://schemas.openxmlformats.org/officeDocument/2006/relationships/tags" Target="../tags/tag193.xml"/><Relationship Id="rId25" Type="http://schemas.openxmlformats.org/officeDocument/2006/relationships/tags" Target="../tags/tag192.xml"/><Relationship Id="rId24" Type="http://schemas.openxmlformats.org/officeDocument/2006/relationships/tags" Target="../tags/tag191.xml"/><Relationship Id="rId23" Type="http://schemas.openxmlformats.org/officeDocument/2006/relationships/tags" Target="../tags/tag190.xml"/><Relationship Id="rId22" Type="http://schemas.openxmlformats.org/officeDocument/2006/relationships/tags" Target="../tags/tag189.xml"/><Relationship Id="rId21" Type="http://schemas.openxmlformats.org/officeDocument/2006/relationships/tags" Target="../tags/tag188.xml"/><Relationship Id="rId20" Type="http://schemas.openxmlformats.org/officeDocument/2006/relationships/tags" Target="../tags/tag187.xml"/><Relationship Id="rId2" Type="http://schemas.openxmlformats.org/officeDocument/2006/relationships/tags" Target="../tags/tag171.xml"/><Relationship Id="rId19" Type="http://schemas.openxmlformats.org/officeDocument/2006/relationships/tags" Target="../tags/tag186.xml"/><Relationship Id="rId18" Type="http://schemas.openxmlformats.org/officeDocument/2006/relationships/tags" Target="../tags/tag185.xml"/><Relationship Id="rId17" Type="http://schemas.openxmlformats.org/officeDocument/2006/relationships/tags" Target="../tags/tag184.xml"/><Relationship Id="rId16" Type="http://schemas.openxmlformats.org/officeDocument/2006/relationships/tags" Target="../tags/tag183.xml"/><Relationship Id="rId15" Type="http://schemas.openxmlformats.org/officeDocument/2006/relationships/tags" Target="../tags/tag182.xml"/><Relationship Id="rId14" Type="http://schemas.openxmlformats.org/officeDocument/2006/relationships/tags" Target="../tags/tag181.xml"/><Relationship Id="rId13" Type="http://schemas.openxmlformats.org/officeDocument/2006/relationships/tags" Target="../tags/tag180.xml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4" Type="http://schemas.openxmlformats.org/officeDocument/2006/relationships/tags" Target="../tags/tag1731.xml"/><Relationship Id="rId3" Type="http://schemas.openxmlformats.org/officeDocument/2006/relationships/tags" Target="../tags/tag1730.xml"/><Relationship Id="rId2" Type="http://schemas.openxmlformats.org/officeDocument/2006/relationships/tags" Target="../tags/tag1729.xml"/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5" Type="http://schemas.openxmlformats.org/officeDocument/2006/relationships/tags" Target="../tags/tag1735.xml"/><Relationship Id="rId4" Type="http://schemas.openxmlformats.org/officeDocument/2006/relationships/tags" Target="../tags/tag1734.xml"/><Relationship Id="rId3" Type="http://schemas.openxmlformats.org/officeDocument/2006/relationships/tags" Target="../tags/tag1733.xml"/><Relationship Id="rId2" Type="http://schemas.openxmlformats.org/officeDocument/2006/relationships/tags" Target="../tags/tag1732.xml"/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6" Type="http://schemas.openxmlformats.org/officeDocument/2006/relationships/tags" Target="../tags/tag1740.xml"/><Relationship Id="rId5" Type="http://schemas.openxmlformats.org/officeDocument/2006/relationships/tags" Target="../tags/tag1739.xml"/><Relationship Id="rId4" Type="http://schemas.openxmlformats.org/officeDocument/2006/relationships/tags" Target="../tags/tag1738.xml"/><Relationship Id="rId3" Type="http://schemas.openxmlformats.org/officeDocument/2006/relationships/tags" Target="../tags/tag1737.xml"/><Relationship Id="rId2" Type="http://schemas.openxmlformats.org/officeDocument/2006/relationships/tags" Target="../tags/tag1736.xml"/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9" Type="http://schemas.openxmlformats.org/officeDocument/2006/relationships/tags" Target="../tags/tag1746.xml"/><Relationship Id="rId8" Type="http://schemas.openxmlformats.org/officeDocument/2006/relationships/tags" Target="../tags/tag1745.xml"/><Relationship Id="rId7" Type="http://schemas.openxmlformats.org/officeDocument/2006/relationships/tags" Target="../tags/tag1744.xml"/><Relationship Id="rId6" Type="http://schemas.openxmlformats.org/officeDocument/2006/relationships/tags" Target="../tags/tag1743.xml"/><Relationship Id="rId5" Type="http://schemas.openxmlformats.org/officeDocument/2006/relationships/tags" Target="../tags/tag1742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5" Type="http://schemas.openxmlformats.org/officeDocument/2006/relationships/tags" Target="../tags/tag1762.xml"/><Relationship Id="rId24" Type="http://schemas.openxmlformats.org/officeDocument/2006/relationships/tags" Target="../tags/tag1761.xml"/><Relationship Id="rId23" Type="http://schemas.openxmlformats.org/officeDocument/2006/relationships/tags" Target="../tags/tag1760.xml"/><Relationship Id="rId22" Type="http://schemas.openxmlformats.org/officeDocument/2006/relationships/tags" Target="../tags/tag1759.xml"/><Relationship Id="rId21" Type="http://schemas.openxmlformats.org/officeDocument/2006/relationships/tags" Target="../tags/tag1758.xml"/><Relationship Id="rId20" Type="http://schemas.openxmlformats.org/officeDocument/2006/relationships/tags" Target="../tags/tag1757.xml"/><Relationship Id="rId2" Type="http://schemas.openxmlformats.org/officeDocument/2006/relationships/tags" Target="../tags/tag1741.xml"/><Relationship Id="rId19" Type="http://schemas.openxmlformats.org/officeDocument/2006/relationships/tags" Target="../tags/tag1756.xml"/><Relationship Id="rId18" Type="http://schemas.openxmlformats.org/officeDocument/2006/relationships/tags" Target="../tags/tag1755.xml"/><Relationship Id="rId17" Type="http://schemas.openxmlformats.org/officeDocument/2006/relationships/tags" Target="../tags/tag1754.xml"/><Relationship Id="rId16" Type="http://schemas.openxmlformats.org/officeDocument/2006/relationships/tags" Target="../tags/tag1753.xml"/><Relationship Id="rId15" Type="http://schemas.openxmlformats.org/officeDocument/2006/relationships/tags" Target="../tags/tag1752.xml"/><Relationship Id="rId14" Type="http://schemas.openxmlformats.org/officeDocument/2006/relationships/tags" Target="../tags/tag1751.xml"/><Relationship Id="rId13" Type="http://schemas.openxmlformats.org/officeDocument/2006/relationships/tags" Target="../tags/tag1750.xml"/><Relationship Id="rId12" Type="http://schemas.openxmlformats.org/officeDocument/2006/relationships/tags" Target="../tags/tag1749.xml"/><Relationship Id="rId11" Type="http://schemas.openxmlformats.org/officeDocument/2006/relationships/tags" Target="../tags/tag1748.xml"/><Relationship Id="rId10" Type="http://schemas.openxmlformats.org/officeDocument/2006/relationships/tags" Target="../tags/tag1747.xml"/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9" Type="http://schemas.openxmlformats.org/officeDocument/2006/relationships/tags" Target="../tags/tag1776.xml"/><Relationship Id="rId8" Type="http://schemas.openxmlformats.org/officeDocument/2006/relationships/tags" Target="../tags/tag1775.xml"/><Relationship Id="rId7" Type="http://schemas.openxmlformats.org/officeDocument/2006/relationships/tags" Target="../tags/tag1774.xml"/><Relationship Id="rId6" Type="http://schemas.openxmlformats.org/officeDocument/2006/relationships/tags" Target="../tags/tag1773.xml"/><Relationship Id="rId5" Type="http://schemas.openxmlformats.org/officeDocument/2006/relationships/tags" Target="../tags/tag1772.xml"/><Relationship Id="rId4" Type="http://schemas.openxmlformats.org/officeDocument/2006/relationships/tags" Target="../tags/tag1771.xml"/><Relationship Id="rId30" Type="http://schemas.openxmlformats.org/officeDocument/2006/relationships/tags" Target="../tags/tag1797.xml"/><Relationship Id="rId3" Type="http://schemas.openxmlformats.org/officeDocument/2006/relationships/tags" Target="../tags/tag1770.xml"/><Relationship Id="rId29" Type="http://schemas.openxmlformats.org/officeDocument/2006/relationships/tags" Target="../tags/tag1796.xml"/><Relationship Id="rId28" Type="http://schemas.openxmlformats.org/officeDocument/2006/relationships/tags" Target="../tags/tag1795.xml"/><Relationship Id="rId27" Type="http://schemas.openxmlformats.org/officeDocument/2006/relationships/tags" Target="../tags/tag1794.xml"/><Relationship Id="rId26" Type="http://schemas.openxmlformats.org/officeDocument/2006/relationships/tags" Target="../tags/tag1793.xml"/><Relationship Id="rId25" Type="http://schemas.openxmlformats.org/officeDocument/2006/relationships/tags" Target="../tags/tag1792.xml"/><Relationship Id="rId24" Type="http://schemas.openxmlformats.org/officeDocument/2006/relationships/tags" Target="../tags/tag1791.xml"/><Relationship Id="rId23" Type="http://schemas.openxmlformats.org/officeDocument/2006/relationships/tags" Target="../tags/tag1790.xml"/><Relationship Id="rId22" Type="http://schemas.openxmlformats.org/officeDocument/2006/relationships/tags" Target="../tags/tag1789.xml"/><Relationship Id="rId21" Type="http://schemas.openxmlformats.org/officeDocument/2006/relationships/tags" Target="../tags/tag1788.xml"/><Relationship Id="rId20" Type="http://schemas.openxmlformats.org/officeDocument/2006/relationships/tags" Target="../tags/tag1787.xml"/><Relationship Id="rId2" Type="http://schemas.openxmlformats.org/officeDocument/2006/relationships/tags" Target="../tags/tag1769.xml"/><Relationship Id="rId19" Type="http://schemas.openxmlformats.org/officeDocument/2006/relationships/tags" Target="../tags/tag1786.xml"/><Relationship Id="rId18" Type="http://schemas.openxmlformats.org/officeDocument/2006/relationships/tags" Target="../tags/tag1785.xml"/><Relationship Id="rId17" Type="http://schemas.openxmlformats.org/officeDocument/2006/relationships/tags" Target="../tags/tag1784.xml"/><Relationship Id="rId16" Type="http://schemas.openxmlformats.org/officeDocument/2006/relationships/tags" Target="../tags/tag1783.xml"/><Relationship Id="rId15" Type="http://schemas.openxmlformats.org/officeDocument/2006/relationships/tags" Target="../tags/tag1782.xml"/><Relationship Id="rId14" Type="http://schemas.openxmlformats.org/officeDocument/2006/relationships/tags" Target="../tags/tag1781.xml"/><Relationship Id="rId13" Type="http://schemas.openxmlformats.org/officeDocument/2006/relationships/tags" Target="../tags/tag1780.xml"/><Relationship Id="rId12" Type="http://schemas.openxmlformats.org/officeDocument/2006/relationships/tags" Target="../tags/tag1779.xml"/><Relationship Id="rId11" Type="http://schemas.openxmlformats.org/officeDocument/2006/relationships/tags" Target="../tags/tag1778.xml"/><Relationship Id="rId10" Type="http://schemas.openxmlformats.org/officeDocument/2006/relationships/tags" Target="../tags/tag1777.xml"/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6" Type="http://schemas.openxmlformats.org/officeDocument/2006/relationships/tags" Target="../tags/tag1802.xml"/><Relationship Id="rId5" Type="http://schemas.openxmlformats.org/officeDocument/2006/relationships/tags" Target="../tags/tag1801.xml"/><Relationship Id="rId4" Type="http://schemas.openxmlformats.org/officeDocument/2006/relationships/tags" Target="../tags/tag1800.xml"/><Relationship Id="rId3" Type="http://schemas.openxmlformats.org/officeDocument/2006/relationships/tags" Target="../tags/tag1799.xml"/><Relationship Id="rId2" Type="http://schemas.openxmlformats.org/officeDocument/2006/relationships/tags" Target="../tags/tag1798.xml"/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9" Type="http://schemas.openxmlformats.org/officeDocument/2006/relationships/tags" Target="../tags/tag1808.xml"/><Relationship Id="rId8" Type="http://schemas.openxmlformats.org/officeDocument/2006/relationships/tags" Target="../tags/tag1807.xml"/><Relationship Id="rId7" Type="http://schemas.openxmlformats.org/officeDocument/2006/relationships/tags" Target="../tags/tag180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1805.xml"/><Relationship Id="rId30" Type="http://schemas.openxmlformats.org/officeDocument/2006/relationships/tags" Target="../tags/tag1829.xml"/><Relationship Id="rId3" Type="http://schemas.openxmlformats.org/officeDocument/2006/relationships/tags" Target="../tags/tag1804.xml"/><Relationship Id="rId29" Type="http://schemas.openxmlformats.org/officeDocument/2006/relationships/tags" Target="../tags/tag1828.xml"/><Relationship Id="rId28" Type="http://schemas.openxmlformats.org/officeDocument/2006/relationships/tags" Target="../tags/tag1827.xml"/><Relationship Id="rId27" Type="http://schemas.openxmlformats.org/officeDocument/2006/relationships/tags" Target="../tags/tag1826.xml"/><Relationship Id="rId26" Type="http://schemas.openxmlformats.org/officeDocument/2006/relationships/tags" Target="../tags/tag1825.xml"/><Relationship Id="rId25" Type="http://schemas.openxmlformats.org/officeDocument/2006/relationships/tags" Target="../tags/tag1824.xml"/><Relationship Id="rId24" Type="http://schemas.openxmlformats.org/officeDocument/2006/relationships/tags" Target="../tags/tag1823.xml"/><Relationship Id="rId23" Type="http://schemas.openxmlformats.org/officeDocument/2006/relationships/tags" Target="../tags/tag1822.xml"/><Relationship Id="rId22" Type="http://schemas.openxmlformats.org/officeDocument/2006/relationships/tags" Target="../tags/tag1821.xml"/><Relationship Id="rId21" Type="http://schemas.openxmlformats.org/officeDocument/2006/relationships/tags" Target="../tags/tag1820.xml"/><Relationship Id="rId20" Type="http://schemas.openxmlformats.org/officeDocument/2006/relationships/tags" Target="../tags/tag1819.xml"/><Relationship Id="rId2" Type="http://schemas.openxmlformats.org/officeDocument/2006/relationships/tags" Target="../tags/tag1803.xml"/><Relationship Id="rId19" Type="http://schemas.openxmlformats.org/officeDocument/2006/relationships/tags" Target="../tags/tag1818.xml"/><Relationship Id="rId18" Type="http://schemas.openxmlformats.org/officeDocument/2006/relationships/tags" Target="../tags/tag1817.xml"/><Relationship Id="rId17" Type="http://schemas.openxmlformats.org/officeDocument/2006/relationships/tags" Target="../tags/tag1816.xml"/><Relationship Id="rId16" Type="http://schemas.openxmlformats.org/officeDocument/2006/relationships/tags" Target="../tags/tag1815.xml"/><Relationship Id="rId15" Type="http://schemas.openxmlformats.org/officeDocument/2006/relationships/tags" Target="../tags/tag1814.xml"/><Relationship Id="rId14" Type="http://schemas.openxmlformats.org/officeDocument/2006/relationships/tags" Target="../tags/tag1813.xml"/><Relationship Id="rId13" Type="http://schemas.openxmlformats.org/officeDocument/2006/relationships/tags" Target="../tags/tag1812.xml"/><Relationship Id="rId12" Type="http://schemas.openxmlformats.org/officeDocument/2006/relationships/tags" Target="../tags/tag1811.xml"/><Relationship Id="rId11" Type="http://schemas.openxmlformats.org/officeDocument/2006/relationships/tags" Target="../tags/tag1810.xml"/><Relationship Id="rId10" Type="http://schemas.openxmlformats.org/officeDocument/2006/relationships/tags" Target="../tags/tag1809.xml"/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9" Type="http://schemas.openxmlformats.org/officeDocument/2006/relationships/tags" Target="../tags/tag1833.xml"/><Relationship Id="rId8" Type="http://schemas.openxmlformats.org/officeDocument/2006/relationships/tags" Target="../tags/tag1832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1831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2" Type="http://schemas.openxmlformats.org/officeDocument/2006/relationships/tags" Target="../tags/tag1846.xml"/><Relationship Id="rId21" Type="http://schemas.openxmlformats.org/officeDocument/2006/relationships/tags" Target="../tags/tag1845.xml"/><Relationship Id="rId20" Type="http://schemas.openxmlformats.org/officeDocument/2006/relationships/tags" Target="../tags/tag1844.xml"/><Relationship Id="rId2" Type="http://schemas.openxmlformats.org/officeDocument/2006/relationships/tags" Target="../tags/tag1830.xml"/><Relationship Id="rId19" Type="http://schemas.openxmlformats.org/officeDocument/2006/relationships/tags" Target="../tags/tag1843.xml"/><Relationship Id="rId18" Type="http://schemas.openxmlformats.org/officeDocument/2006/relationships/tags" Target="../tags/tag1842.xml"/><Relationship Id="rId17" Type="http://schemas.openxmlformats.org/officeDocument/2006/relationships/tags" Target="../tags/tag1841.xml"/><Relationship Id="rId16" Type="http://schemas.openxmlformats.org/officeDocument/2006/relationships/tags" Target="../tags/tag1840.xml"/><Relationship Id="rId15" Type="http://schemas.openxmlformats.org/officeDocument/2006/relationships/tags" Target="../tags/tag1839.xml"/><Relationship Id="rId14" Type="http://schemas.openxmlformats.org/officeDocument/2006/relationships/tags" Target="../tags/tag1838.xml"/><Relationship Id="rId13" Type="http://schemas.openxmlformats.org/officeDocument/2006/relationships/tags" Target="../tags/tag1837.xml"/><Relationship Id="rId12" Type="http://schemas.openxmlformats.org/officeDocument/2006/relationships/tags" Target="../tags/tag1836.xml"/><Relationship Id="rId11" Type="http://schemas.openxmlformats.org/officeDocument/2006/relationships/tags" Target="../tags/tag1835.xml"/><Relationship Id="rId10" Type="http://schemas.openxmlformats.org/officeDocument/2006/relationships/tags" Target="../tags/tag1834.xml"/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7" Type="http://schemas.openxmlformats.org/officeDocument/2006/relationships/tags" Target="../tags/tag1852.xml"/><Relationship Id="rId6" Type="http://schemas.openxmlformats.org/officeDocument/2006/relationships/tags" Target="../tags/tag1851.xml"/><Relationship Id="rId5" Type="http://schemas.openxmlformats.org/officeDocument/2006/relationships/tags" Target="../tags/tag1850.xml"/><Relationship Id="rId4" Type="http://schemas.openxmlformats.org/officeDocument/2006/relationships/tags" Target="../tags/tag1849.xml"/><Relationship Id="rId3" Type="http://schemas.openxmlformats.org/officeDocument/2006/relationships/tags" Target="../tags/tag1848.xml"/><Relationship Id="rId2" Type="http://schemas.openxmlformats.org/officeDocument/2006/relationships/tags" Target="../tags/tag1847.xml"/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9" Type="http://schemas.openxmlformats.org/officeDocument/2006/relationships/tags" Target="../tags/tag1860.xml"/><Relationship Id="rId8" Type="http://schemas.openxmlformats.org/officeDocument/2006/relationships/tags" Target="../tags/tag1859.xml"/><Relationship Id="rId7" Type="http://schemas.openxmlformats.org/officeDocument/2006/relationships/tags" Target="../tags/tag1858.xml"/><Relationship Id="rId6" Type="http://schemas.openxmlformats.org/officeDocument/2006/relationships/tags" Target="../tags/tag1857.xml"/><Relationship Id="rId5" Type="http://schemas.openxmlformats.org/officeDocument/2006/relationships/tags" Target="../tags/tag1856.xml"/><Relationship Id="rId4" Type="http://schemas.openxmlformats.org/officeDocument/2006/relationships/tags" Target="../tags/tag1855.xml"/><Relationship Id="rId3" Type="http://schemas.openxmlformats.org/officeDocument/2006/relationships/tags" Target="../tags/tag1854.xml"/><Relationship Id="rId2" Type="http://schemas.openxmlformats.org/officeDocument/2006/relationships/tags" Target="../tags/tag1853.xml"/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199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2" Type="http://schemas.openxmlformats.org/officeDocument/2006/relationships/tags" Target="../tags/tag214.xml"/><Relationship Id="rId21" Type="http://schemas.openxmlformats.org/officeDocument/2006/relationships/tags" Target="../tags/tag213.xml"/><Relationship Id="rId20" Type="http://schemas.openxmlformats.org/officeDocument/2006/relationships/tags" Target="../tags/tag212.xml"/><Relationship Id="rId2" Type="http://schemas.openxmlformats.org/officeDocument/2006/relationships/tags" Target="../tags/tag198.xml"/><Relationship Id="rId19" Type="http://schemas.openxmlformats.org/officeDocument/2006/relationships/tags" Target="../tags/tag211.xml"/><Relationship Id="rId18" Type="http://schemas.openxmlformats.org/officeDocument/2006/relationships/tags" Target="../tags/tag210.xml"/><Relationship Id="rId17" Type="http://schemas.openxmlformats.org/officeDocument/2006/relationships/tags" Target="../tags/tag209.xml"/><Relationship Id="rId16" Type="http://schemas.openxmlformats.org/officeDocument/2006/relationships/tags" Target="../tags/tag208.xml"/><Relationship Id="rId15" Type="http://schemas.openxmlformats.org/officeDocument/2006/relationships/tags" Target="../tags/tag207.xml"/><Relationship Id="rId14" Type="http://schemas.openxmlformats.org/officeDocument/2006/relationships/tags" Target="../tags/tag206.xml"/><Relationship Id="rId13" Type="http://schemas.openxmlformats.org/officeDocument/2006/relationships/tags" Target="../tags/tag205.xml"/><Relationship Id="rId12" Type="http://schemas.openxmlformats.org/officeDocument/2006/relationships/tags" Target="../tags/tag204.xml"/><Relationship Id="rId11" Type="http://schemas.openxmlformats.org/officeDocument/2006/relationships/tags" Target="../tags/tag203.xml"/><Relationship Id="rId10" Type="http://schemas.openxmlformats.org/officeDocument/2006/relationships/tags" Target="../tags/tag202.xml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5" Type="http://schemas.openxmlformats.org/officeDocument/2006/relationships/tags" Target="../tags/tag1864.xml"/><Relationship Id="rId4" Type="http://schemas.openxmlformats.org/officeDocument/2006/relationships/tags" Target="../tags/tag1863.xml"/><Relationship Id="rId3" Type="http://schemas.openxmlformats.org/officeDocument/2006/relationships/tags" Target="../tags/tag1862.xml"/><Relationship Id="rId2" Type="http://schemas.openxmlformats.org/officeDocument/2006/relationships/tags" Target="../tags/tag1861.xml"/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4" Type="http://schemas.openxmlformats.org/officeDocument/2006/relationships/tags" Target="../tags/tag1867.xml"/><Relationship Id="rId3" Type="http://schemas.openxmlformats.org/officeDocument/2006/relationships/tags" Target="../tags/tag1866.xml"/><Relationship Id="rId2" Type="http://schemas.openxmlformats.org/officeDocument/2006/relationships/tags" Target="../tags/tag1865.xml"/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5" Type="http://schemas.openxmlformats.org/officeDocument/2006/relationships/tags" Target="../tags/tag1871.xml"/><Relationship Id="rId4" Type="http://schemas.openxmlformats.org/officeDocument/2006/relationships/tags" Target="../tags/tag1870.xml"/><Relationship Id="rId3" Type="http://schemas.openxmlformats.org/officeDocument/2006/relationships/tags" Target="../tags/tag1869.xml"/><Relationship Id="rId2" Type="http://schemas.openxmlformats.org/officeDocument/2006/relationships/tags" Target="../tags/tag1868.xml"/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6" Type="http://schemas.openxmlformats.org/officeDocument/2006/relationships/tags" Target="../tags/tag1876.xml"/><Relationship Id="rId5" Type="http://schemas.openxmlformats.org/officeDocument/2006/relationships/tags" Target="../tags/tag1875.xml"/><Relationship Id="rId4" Type="http://schemas.openxmlformats.org/officeDocument/2006/relationships/tags" Target="../tags/tag1874.xml"/><Relationship Id="rId3" Type="http://schemas.openxmlformats.org/officeDocument/2006/relationships/tags" Target="../tags/tag1873.xml"/><Relationship Id="rId2" Type="http://schemas.openxmlformats.org/officeDocument/2006/relationships/tags" Target="../tags/tag1872.xml"/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9" Type="http://schemas.openxmlformats.org/officeDocument/2006/relationships/tags" Target="../tags/tag1882.xml"/><Relationship Id="rId8" Type="http://schemas.openxmlformats.org/officeDocument/2006/relationships/tags" Target="../tags/tag1881.xml"/><Relationship Id="rId7" Type="http://schemas.openxmlformats.org/officeDocument/2006/relationships/tags" Target="../tags/tag1880.xml"/><Relationship Id="rId6" Type="http://schemas.openxmlformats.org/officeDocument/2006/relationships/tags" Target="../tags/tag1879.xml"/><Relationship Id="rId5" Type="http://schemas.openxmlformats.org/officeDocument/2006/relationships/tags" Target="../tags/tag1878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5" Type="http://schemas.openxmlformats.org/officeDocument/2006/relationships/tags" Target="../tags/tag1898.xml"/><Relationship Id="rId24" Type="http://schemas.openxmlformats.org/officeDocument/2006/relationships/tags" Target="../tags/tag1897.xml"/><Relationship Id="rId23" Type="http://schemas.openxmlformats.org/officeDocument/2006/relationships/tags" Target="../tags/tag1896.xml"/><Relationship Id="rId22" Type="http://schemas.openxmlformats.org/officeDocument/2006/relationships/tags" Target="../tags/tag1895.xml"/><Relationship Id="rId21" Type="http://schemas.openxmlformats.org/officeDocument/2006/relationships/tags" Target="../tags/tag1894.xml"/><Relationship Id="rId20" Type="http://schemas.openxmlformats.org/officeDocument/2006/relationships/tags" Target="../tags/tag1893.xml"/><Relationship Id="rId2" Type="http://schemas.openxmlformats.org/officeDocument/2006/relationships/tags" Target="../tags/tag1877.xml"/><Relationship Id="rId19" Type="http://schemas.openxmlformats.org/officeDocument/2006/relationships/tags" Target="../tags/tag1892.xml"/><Relationship Id="rId18" Type="http://schemas.openxmlformats.org/officeDocument/2006/relationships/tags" Target="../tags/tag1891.xml"/><Relationship Id="rId17" Type="http://schemas.openxmlformats.org/officeDocument/2006/relationships/tags" Target="../tags/tag1890.xml"/><Relationship Id="rId16" Type="http://schemas.openxmlformats.org/officeDocument/2006/relationships/tags" Target="../tags/tag1889.xml"/><Relationship Id="rId15" Type="http://schemas.openxmlformats.org/officeDocument/2006/relationships/tags" Target="../tags/tag1888.xml"/><Relationship Id="rId14" Type="http://schemas.openxmlformats.org/officeDocument/2006/relationships/tags" Target="../tags/tag1887.xml"/><Relationship Id="rId13" Type="http://schemas.openxmlformats.org/officeDocument/2006/relationships/tags" Target="../tags/tag1886.xml"/><Relationship Id="rId12" Type="http://schemas.openxmlformats.org/officeDocument/2006/relationships/tags" Target="../tags/tag1885.xml"/><Relationship Id="rId11" Type="http://schemas.openxmlformats.org/officeDocument/2006/relationships/tags" Target="../tags/tag1884.xml"/><Relationship Id="rId10" Type="http://schemas.openxmlformats.org/officeDocument/2006/relationships/tags" Target="../tags/tag1883.xml"/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9" Type="http://schemas.openxmlformats.org/officeDocument/2006/relationships/tags" Target="../tags/tag1912.xml"/><Relationship Id="rId8" Type="http://schemas.openxmlformats.org/officeDocument/2006/relationships/tags" Target="../tags/tag1911.xml"/><Relationship Id="rId7" Type="http://schemas.openxmlformats.org/officeDocument/2006/relationships/tags" Target="../tags/tag1910.xml"/><Relationship Id="rId6" Type="http://schemas.openxmlformats.org/officeDocument/2006/relationships/tags" Target="../tags/tag1909.xml"/><Relationship Id="rId5" Type="http://schemas.openxmlformats.org/officeDocument/2006/relationships/tags" Target="../tags/tag1908.xml"/><Relationship Id="rId4" Type="http://schemas.openxmlformats.org/officeDocument/2006/relationships/tags" Target="../tags/tag1907.xml"/><Relationship Id="rId30" Type="http://schemas.openxmlformats.org/officeDocument/2006/relationships/tags" Target="../tags/tag1933.xml"/><Relationship Id="rId3" Type="http://schemas.openxmlformats.org/officeDocument/2006/relationships/tags" Target="../tags/tag1906.xml"/><Relationship Id="rId29" Type="http://schemas.openxmlformats.org/officeDocument/2006/relationships/tags" Target="../tags/tag1932.xml"/><Relationship Id="rId28" Type="http://schemas.openxmlformats.org/officeDocument/2006/relationships/tags" Target="../tags/tag1931.xml"/><Relationship Id="rId27" Type="http://schemas.openxmlformats.org/officeDocument/2006/relationships/tags" Target="../tags/tag1930.xml"/><Relationship Id="rId26" Type="http://schemas.openxmlformats.org/officeDocument/2006/relationships/tags" Target="../tags/tag1929.xml"/><Relationship Id="rId25" Type="http://schemas.openxmlformats.org/officeDocument/2006/relationships/tags" Target="../tags/tag1928.xml"/><Relationship Id="rId24" Type="http://schemas.openxmlformats.org/officeDocument/2006/relationships/tags" Target="../tags/tag1927.xml"/><Relationship Id="rId23" Type="http://schemas.openxmlformats.org/officeDocument/2006/relationships/tags" Target="../tags/tag1926.xml"/><Relationship Id="rId22" Type="http://schemas.openxmlformats.org/officeDocument/2006/relationships/tags" Target="../tags/tag1925.xml"/><Relationship Id="rId21" Type="http://schemas.openxmlformats.org/officeDocument/2006/relationships/tags" Target="../tags/tag1924.xml"/><Relationship Id="rId20" Type="http://schemas.openxmlformats.org/officeDocument/2006/relationships/tags" Target="../tags/tag1923.xml"/><Relationship Id="rId2" Type="http://schemas.openxmlformats.org/officeDocument/2006/relationships/tags" Target="../tags/tag1905.xml"/><Relationship Id="rId19" Type="http://schemas.openxmlformats.org/officeDocument/2006/relationships/tags" Target="../tags/tag1922.xml"/><Relationship Id="rId18" Type="http://schemas.openxmlformats.org/officeDocument/2006/relationships/tags" Target="../tags/tag1921.xml"/><Relationship Id="rId17" Type="http://schemas.openxmlformats.org/officeDocument/2006/relationships/tags" Target="../tags/tag1920.xml"/><Relationship Id="rId16" Type="http://schemas.openxmlformats.org/officeDocument/2006/relationships/tags" Target="../tags/tag1919.xml"/><Relationship Id="rId15" Type="http://schemas.openxmlformats.org/officeDocument/2006/relationships/tags" Target="../tags/tag1918.xml"/><Relationship Id="rId14" Type="http://schemas.openxmlformats.org/officeDocument/2006/relationships/tags" Target="../tags/tag1917.xml"/><Relationship Id="rId13" Type="http://schemas.openxmlformats.org/officeDocument/2006/relationships/tags" Target="../tags/tag1916.xml"/><Relationship Id="rId12" Type="http://schemas.openxmlformats.org/officeDocument/2006/relationships/tags" Target="../tags/tag1915.xml"/><Relationship Id="rId11" Type="http://schemas.openxmlformats.org/officeDocument/2006/relationships/tags" Target="../tags/tag1914.xml"/><Relationship Id="rId10" Type="http://schemas.openxmlformats.org/officeDocument/2006/relationships/tags" Target="../tags/tag1913.xml"/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6" Type="http://schemas.openxmlformats.org/officeDocument/2006/relationships/tags" Target="../tags/tag1938.xml"/><Relationship Id="rId5" Type="http://schemas.openxmlformats.org/officeDocument/2006/relationships/tags" Target="../tags/tag1937.xml"/><Relationship Id="rId4" Type="http://schemas.openxmlformats.org/officeDocument/2006/relationships/tags" Target="../tags/tag1936.xml"/><Relationship Id="rId3" Type="http://schemas.openxmlformats.org/officeDocument/2006/relationships/tags" Target="../tags/tag1935.xml"/><Relationship Id="rId2" Type="http://schemas.openxmlformats.org/officeDocument/2006/relationships/tags" Target="../tags/tag1934.xml"/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9" Type="http://schemas.openxmlformats.org/officeDocument/2006/relationships/tags" Target="../tags/tag1944.xml"/><Relationship Id="rId8" Type="http://schemas.openxmlformats.org/officeDocument/2006/relationships/tags" Target="../tags/tag1943.xml"/><Relationship Id="rId7" Type="http://schemas.openxmlformats.org/officeDocument/2006/relationships/tags" Target="../tags/tag194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1941.xml"/><Relationship Id="rId30" Type="http://schemas.openxmlformats.org/officeDocument/2006/relationships/tags" Target="../tags/tag1965.xml"/><Relationship Id="rId3" Type="http://schemas.openxmlformats.org/officeDocument/2006/relationships/tags" Target="../tags/tag1940.xml"/><Relationship Id="rId29" Type="http://schemas.openxmlformats.org/officeDocument/2006/relationships/tags" Target="../tags/tag1964.xml"/><Relationship Id="rId28" Type="http://schemas.openxmlformats.org/officeDocument/2006/relationships/tags" Target="../tags/tag1963.xml"/><Relationship Id="rId27" Type="http://schemas.openxmlformats.org/officeDocument/2006/relationships/tags" Target="../tags/tag1962.xml"/><Relationship Id="rId26" Type="http://schemas.openxmlformats.org/officeDocument/2006/relationships/tags" Target="../tags/tag1961.xml"/><Relationship Id="rId25" Type="http://schemas.openxmlformats.org/officeDocument/2006/relationships/tags" Target="../tags/tag1960.xml"/><Relationship Id="rId24" Type="http://schemas.openxmlformats.org/officeDocument/2006/relationships/tags" Target="../tags/tag1959.xml"/><Relationship Id="rId23" Type="http://schemas.openxmlformats.org/officeDocument/2006/relationships/tags" Target="../tags/tag1958.xml"/><Relationship Id="rId22" Type="http://schemas.openxmlformats.org/officeDocument/2006/relationships/tags" Target="../tags/tag1957.xml"/><Relationship Id="rId21" Type="http://schemas.openxmlformats.org/officeDocument/2006/relationships/tags" Target="../tags/tag1956.xml"/><Relationship Id="rId20" Type="http://schemas.openxmlformats.org/officeDocument/2006/relationships/tags" Target="../tags/tag1955.xml"/><Relationship Id="rId2" Type="http://schemas.openxmlformats.org/officeDocument/2006/relationships/tags" Target="../tags/tag1939.xml"/><Relationship Id="rId19" Type="http://schemas.openxmlformats.org/officeDocument/2006/relationships/tags" Target="../tags/tag1954.xml"/><Relationship Id="rId18" Type="http://schemas.openxmlformats.org/officeDocument/2006/relationships/tags" Target="../tags/tag1953.xml"/><Relationship Id="rId17" Type="http://schemas.openxmlformats.org/officeDocument/2006/relationships/tags" Target="../tags/tag1952.xml"/><Relationship Id="rId16" Type="http://schemas.openxmlformats.org/officeDocument/2006/relationships/tags" Target="../tags/tag1951.xml"/><Relationship Id="rId15" Type="http://schemas.openxmlformats.org/officeDocument/2006/relationships/tags" Target="../tags/tag1950.xml"/><Relationship Id="rId14" Type="http://schemas.openxmlformats.org/officeDocument/2006/relationships/tags" Target="../tags/tag1949.xml"/><Relationship Id="rId13" Type="http://schemas.openxmlformats.org/officeDocument/2006/relationships/tags" Target="../tags/tag1948.xml"/><Relationship Id="rId12" Type="http://schemas.openxmlformats.org/officeDocument/2006/relationships/tags" Target="../tags/tag1947.xml"/><Relationship Id="rId11" Type="http://schemas.openxmlformats.org/officeDocument/2006/relationships/tags" Target="../tags/tag1946.xml"/><Relationship Id="rId10" Type="http://schemas.openxmlformats.org/officeDocument/2006/relationships/tags" Target="../tags/tag1945.xml"/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9" Type="http://schemas.openxmlformats.org/officeDocument/2006/relationships/tags" Target="../tags/tag1969.xml"/><Relationship Id="rId8" Type="http://schemas.openxmlformats.org/officeDocument/2006/relationships/tags" Target="../tags/tag1968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196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2" Type="http://schemas.openxmlformats.org/officeDocument/2006/relationships/tags" Target="../tags/tag1982.xml"/><Relationship Id="rId21" Type="http://schemas.openxmlformats.org/officeDocument/2006/relationships/tags" Target="../tags/tag1981.xml"/><Relationship Id="rId20" Type="http://schemas.openxmlformats.org/officeDocument/2006/relationships/tags" Target="../tags/tag1980.xml"/><Relationship Id="rId2" Type="http://schemas.openxmlformats.org/officeDocument/2006/relationships/tags" Target="../tags/tag1966.xml"/><Relationship Id="rId19" Type="http://schemas.openxmlformats.org/officeDocument/2006/relationships/tags" Target="../tags/tag1979.xml"/><Relationship Id="rId18" Type="http://schemas.openxmlformats.org/officeDocument/2006/relationships/tags" Target="../tags/tag1978.xml"/><Relationship Id="rId17" Type="http://schemas.openxmlformats.org/officeDocument/2006/relationships/tags" Target="../tags/tag1977.xml"/><Relationship Id="rId16" Type="http://schemas.openxmlformats.org/officeDocument/2006/relationships/tags" Target="../tags/tag1976.xml"/><Relationship Id="rId15" Type="http://schemas.openxmlformats.org/officeDocument/2006/relationships/tags" Target="../tags/tag1975.xml"/><Relationship Id="rId14" Type="http://schemas.openxmlformats.org/officeDocument/2006/relationships/tags" Target="../tags/tag1974.xml"/><Relationship Id="rId13" Type="http://schemas.openxmlformats.org/officeDocument/2006/relationships/tags" Target="../tags/tag1973.xml"/><Relationship Id="rId12" Type="http://schemas.openxmlformats.org/officeDocument/2006/relationships/tags" Target="../tags/tag1972.xml"/><Relationship Id="rId11" Type="http://schemas.openxmlformats.org/officeDocument/2006/relationships/tags" Target="../tags/tag1971.xml"/><Relationship Id="rId10" Type="http://schemas.openxmlformats.org/officeDocument/2006/relationships/tags" Target="../tags/tag1970.xml"/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7" Type="http://schemas.openxmlformats.org/officeDocument/2006/relationships/tags" Target="../tags/tag1988.xml"/><Relationship Id="rId6" Type="http://schemas.openxmlformats.org/officeDocument/2006/relationships/tags" Target="../tags/tag1987.xml"/><Relationship Id="rId5" Type="http://schemas.openxmlformats.org/officeDocument/2006/relationships/tags" Target="../tags/tag1986.xml"/><Relationship Id="rId4" Type="http://schemas.openxmlformats.org/officeDocument/2006/relationships/tags" Target="../tags/tag1985.xml"/><Relationship Id="rId3" Type="http://schemas.openxmlformats.org/officeDocument/2006/relationships/tags" Target="../tags/tag1984.xml"/><Relationship Id="rId2" Type="http://schemas.openxmlformats.org/officeDocument/2006/relationships/tags" Target="../tags/tag1983.xml"/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9" Type="http://schemas.openxmlformats.org/officeDocument/2006/relationships/tags" Target="../tags/tag1996.xml"/><Relationship Id="rId8" Type="http://schemas.openxmlformats.org/officeDocument/2006/relationships/tags" Target="../tags/tag1995.xml"/><Relationship Id="rId7" Type="http://schemas.openxmlformats.org/officeDocument/2006/relationships/tags" Target="../tags/tag1994.xml"/><Relationship Id="rId6" Type="http://schemas.openxmlformats.org/officeDocument/2006/relationships/tags" Target="../tags/tag1993.xml"/><Relationship Id="rId5" Type="http://schemas.openxmlformats.org/officeDocument/2006/relationships/tags" Target="../tags/tag1992.xml"/><Relationship Id="rId4" Type="http://schemas.openxmlformats.org/officeDocument/2006/relationships/tags" Target="../tags/tag1991.xml"/><Relationship Id="rId3" Type="http://schemas.openxmlformats.org/officeDocument/2006/relationships/tags" Target="../tags/tag1990.xml"/><Relationship Id="rId2" Type="http://schemas.openxmlformats.org/officeDocument/2006/relationships/tags" Target="../tags/tag1989.xml"/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5" Type="http://schemas.openxmlformats.org/officeDocument/2006/relationships/tags" Target="../tags/tag2000.xml"/><Relationship Id="rId4" Type="http://schemas.openxmlformats.org/officeDocument/2006/relationships/tags" Target="../tags/tag1999.xml"/><Relationship Id="rId3" Type="http://schemas.openxmlformats.org/officeDocument/2006/relationships/tags" Target="../tags/tag1998.xml"/><Relationship Id="rId2" Type="http://schemas.openxmlformats.org/officeDocument/2006/relationships/tags" Target="../tags/tag1997.xml"/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4" Type="http://schemas.openxmlformats.org/officeDocument/2006/relationships/tags" Target="../tags/tag2003.xml"/><Relationship Id="rId3" Type="http://schemas.openxmlformats.org/officeDocument/2006/relationships/tags" Target="../tags/tag2002.xml"/><Relationship Id="rId2" Type="http://schemas.openxmlformats.org/officeDocument/2006/relationships/tags" Target="../tags/tag2001.xml"/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5" Type="http://schemas.openxmlformats.org/officeDocument/2006/relationships/tags" Target="../tags/tag2007.xml"/><Relationship Id="rId4" Type="http://schemas.openxmlformats.org/officeDocument/2006/relationships/tags" Target="../tags/tag2006.xml"/><Relationship Id="rId3" Type="http://schemas.openxmlformats.org/officeDocument/2006/relationships/tags" Target="../tags/tag2005.xml"/><Relationship Id="rId2" Type="http://schemas.openxmlformats.org/officeDocument/2006/relationships/tags" Target="../tags/tag2004.xml"/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6" Type="http://schemas.openxmlformats.org/officeDocument/2006/relationships/tags" Target="../tags/tag2012.xml"/><Relationship Id="rId5" Type="http://schemas.openxmlformats.org/officeDocument/2006/relationships/tags" Target="../tags/tag2011.xml"/><Relationship Id="rId4" Type="http://schemas.openxmlformats.org/officeDocument/2006/relationships/tags" Target="../tags/tag2010.xml"/><Relationship Id="rId3" Type="http://schemas.openxmlformats.org/officeDocument/2006/relationships/tags" Target="../tags/tag2009.xml"/><Relationship Id="rId2" Type="http://schemas.openxmlformats.org/officeDocument/2006/relationships/tags" Target="../tags/tag2008.xml"/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9" Type="http://schemas.openxmlformats.org/officeDocument/2006/relationships/tags" Target="../tags/tag2018.xml"/><Relationship Id="rId8" Type="http://schemas.openxmlformats.org/officeDocument/2006/relationships/tags" Target="../tags/tag2017.xml"/><Relationship Id="rId7" Type="http://schemas.openxmlformats.org/officeDocument/2006/relationships/tags" Target="../tags/tag2016.xml"/><Relationship Id="rId6" Type="http://schemas.openxmlformats.org/officeDocument/2006/relationships/tags" Target="../tags/tag2015.xml"/><Relationship Id="rId5" Type="http://schemas.openxmlformats.org/officeDocument/2006/relationships/tags" Target="../tags/tag2014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5" Type="http://schemas.openxmlformats.org/officeDocument/2006/relationships/tags" Target="../tags/tag2034.xml"/><Relationship Id="rId24" Type="http://schemas.openxmlformats.org/officeDocument/2006/relationships/tags" Target="../tags/tag2033.xml"/><Relationship Id="rId23" Type="http://schemas.openxmlformats.org/officeDocument/2006/relationships/tags" Target="../tags/tag2032.xml"/><Relationship Id="rId22" Type="http://schemas.openxmlformats.org/officeDocument/2006/relationships/tags" Target="../tags/tag2031.xml"/><Relationship Id="rId21" Type="http://schemas.openxmlformats.org/officeDocument/2006/relationships/tags" Target="../tags/tag2030.xml"/><Relationship Id="rId20" Type="http://schemas.openxmlformats.org/officeDocument/2006/relationships/tags" Target="../tags/tag2029.xml"/><Relationship Id="rId2" Type="http://schemas.openxmlformats.org/officeDocument/2006/relationships/tags" Target="../tags/tag2013.xml"/><Relationship Id="rId19" Type="http://schemas.openxmlformats.org/officeDocument/2006/relationships/tags" Target="../tags/tag2028.xml"/><Relationship Id="rId18" Type="http://schemas.openxmlformats.org/officeDocument/2006/relationships/tags" Target="../tags/tag2027.xml"/><Relationship Id="rId17" Type="http://schemas.openxmlformats.org/officeDocument/2006/relationships/tags" Target="../tags/tag2026.xml"/><Relationship Id="rId16" Type="http://schemas.openxmlformats.org/officeDocument/2006/relationships/tags" Target="../tags/tag2025.xml"/><Relationship Id="rId15" Type="http://schemas.openxmlformats.org/officeDocument/2006/relationships/tags" Target="../tags/tag2024.xml"/><Relationship Id="rId14" Type="http://schemas.openxmlformats.org/officeDocument/2006/relationships/tags" Target="../tags/tag2023.xml"/><Relationship Id="rId13" Type="http://schemas.openxmlformats.org/officeDocument/2006/relationships/tags" Target="../tags/tag2022.xml"/><Relationship Id="rId12" Type="http://schemas.openxmlformats.org/officeDocument/2006/relationships/tags" Target="../tags/tag2021.xml"/><Relationship Id="rId11" Type="http://schemas.openxmlformats.org/officeDocument/2006/relationships/tags" Target="../tags/tag2020.xml"/><Relationship Id="rId10" Type="http://schemas.openxmlformats.org/officeDocument/2006/relationships/tags" Target="../tags/tag2019.xml"/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9" Type="http://schemas.openxmlformats.org/officeDocument/2006/relationships/tags" Target="../tags/tag2048.xml"/><Relationship Id="rId8" Type="http://schemas.openxmlformats.org/officeDocument/2006/relationships/tags" Target="../tags/tag2047.xml"/><Relationship Id="rId7" Type="http://schemas.openxmlformats.org/officeDocument/2006/relationships/tags" Target="../tags/tag2046.xml"/><Relationship Id="rId6" Type="http://schemas.openxmlformats.org/officeDocument/2006/relationships/tags" Target="../tags/tag2045.xml"/><Relationship Id="rId5" Type="http://schemas.openxmlformats.org/officeDocument/2006/relationships/tags" Target="../tags/tag2044.xml"/><Relationship Id="rId4" Type="http://schemas.openxmlformats.org/officeDocument/2006/relationships/tags" Target="../tags/tag2043.xml"/><Relationship Id="rId30" Type="http://schemas.openxmlformats.org/officeDocument/2006/relationships/tags" Target="../tags/tag2069.xml"/><Relationship Id="rId3" Type="http://schemas.openxmlformats.org/officeDocument/2006/relationships/tags" Target="../tags/tag2042.xml"/><Relationship Id="rId29" Type="http://schemas.openxmlformats.org/officeDocument/2006/relationships/tags" Target="../tags/tag2068.xml"/><Relationship Id="rId28" Type="http://schemas.openxmlformats.org/officeDocument/2006/relationships/tags" Target="../tags/tag2067.xml"/><Relationship Id="rId27" Type="http://schemas.openxmlformats.org/officeDocument/2006/relationships/tags" Target="../tags/tag2066.xml"/><Relationship Id="rId26" Type="http://schemas.openxmlformats.org/officeDocument/2006/relationships/tags" Target="../tags/tag2065.xml"/><Relationship Id="rId25" Type="http://schemas.openxmlformats.org/officeDocument/2006/relationships/tags" Target="../tags/tag2064.xml"/><Relationship Id="rId24" Type="http://schemas.openxmlformats.org/officeDocument/2006/relationships/tags" Target="../tags/tag2063.xml"/><Relationship Id="rId23" Type="http://schemas.openxmlformats.org/officeDocument/2006/relationships/tags" Target="../tags/tag2062.xml"/><Relationship Id="rId22" Type="http://schemas.openxmlformats.org/officeDocument/2006/relationships/tags" Target="../tags/tag2061.xml"/><Relationship Id="rId21" Type="http://schemas.openxmlformats.org/officeDocument/2006/relationships/tags" Target="../tags/tag2060.xml"/><Relationship Id="rId20" Type="http://schemas.openxmlformats.org/officeDocument/2006/relationships/tags" Target="../tags/tag2059.xml"/><Relationship Id="rId2" Type="http://schemas.openxmlformats.org/officeDocument/2006/relationships/tags" Target="../tags/tag2041.xml"/><Relationship Id="rId19" Type="http://schemas.openxmlformats.org/officeDocument/2006/relationships/tags" Target="../tags/tag2058.xml"/><Relationship Id="rId18" Type="http://schemas.openxmlformats.org/officeDocument/2006/relationships/tags" Target="../tags/tag2057.xml"/><Relationship Id="rId17" Type="http://schemas.openxmlformats.org/officeDocument/2006/relationships/tags" Target="../tags/tag2056.xml"/><Relationship Id="rId16" Type="http://schemas.openxmlformats.org/officeDocument/2006/relationships/tags" Target="../tags/tag2055.xml"/><Relationship Id="rId15" Type="http://schemas.openxmlformats.org/officeDocument/2006/relationships/tags" Target="../tags/tag2054.xml"/><Relationship Id="rId14" Type="http://schemas.openxmlformats.org/officeDocument/2006/relationships/tags" Target="../tags/tag2053.xml"/><Relationship Id="rId13" Type="http://schemas.openxmlformats.org/officeDocument/2006/relationships/tags" Target="../tags/tag2052.xml"/><Relationship Id="rId12" Type="http://schemas.openxmlformats.org/officeDocument/2006/relationships/tags" Target="../tags/tag2051.xml"/><Relationship Id="rId11" Type="http://schemas.openxmlformats.org/officeDocument/2006/relationships/tags" Target="../tags/tag2050.xml"/><Relationship Id="rId10" Type="http://schemas.openxmlformats.org/officeDocument/2006/relationships/tags" Target="../tags/tag2049.xml"/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6" Type="http://schemas.openxmlformats.org/officeDocument/2006/relationships/tags" Target="../tags/tag2074.xml"/><Relationship Id="rId5" Type="http://schemas.openxmlformats.org/officeDocument/2006/relationships/tags" Target="../tags/tag2073.xml"/><Relationship Id="rId4" Type="http://schemas.openxmlformats.org/officeDocument/2006/relationships/tags" Target="../tags/tag2072.xml"/><Relationship Id="rId3" Type="http://schemas.openxmlformats.org/officeDocument/2006/relationships/tags" Target="../tags/tag2071.xml"/><Relationship Id="rId2" Type="http://schemas.openxmlformats.org/officeDocument/2006/relationships/tags" Target="../tags/tag2070.xml"/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9" Type="http://schemas.openxmlformats.org/officeDocument/2006/relationships/tags" Target="../tags/tag2080.xml"/><Relationship Id="rId8" Type="http://schemas.openxmlformats.org/officeDocument/2006/relationships/tags" Target="../tags/tag2079.xml"/><Relationship Id="rId7" Type="http://schemas.openxmlformats.org/officeDocument/2006/relationships/tags" Target="../tags/tag207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2077.xml"/><Relationship Id="rId30" Type="http://schemas.openxmlformats.org/officeDocument/2006/relationships/tags" Target="../tags/tag2101.xml"/><Relationship Id="rId3" Type="http://schemas.openxmlformats.org/officeDocument/2006/relationships/tags" Target="../tags/tag2076.xml"/><Relationship Id="rId29" Type="http://schemas.openxmlformats.org/officeDocument/2006/relationships/tags" Target="../tags/tag2100.xml"/><Relationship Id="rId28" Type="http://schemas.openxmlformats.org/officeDocument/2006/relationships/tags" Target="../tags/tag2099.xml"/><Relationship Id="rId27" Type="http://schemas.openxmlformats.org/officeDocument/2006/relationships/tags" Target="../tags/tag2098.xml"/><Relationship Id="rId26" Type="http://schemas.openxmlformats.org/officeDocument/2006/relationships/tags" Target="../tags/tag2097.xml"/><Relationship Id="rId25" Type="http://schemas.openxmlformats.org/officeDocument/2006/relationships/tags" Target="../tags/tag2096.xml"/><Relationship Id="rId24" Type="http://schemas.openxmlformats.org/officeDocument/2006/relationships/tags" Target="../tags/tag2095.xml"/><Relationship Id="rId23" Type="http://schemas.openxmlformats.org/officeDocument/2006/relationships/tags" Target="../tags/tag2094.xml"/><Relationship Id="rId22" Type="http://schemas.openxmlformats.org/officeDocument/2006/relationships/tags" Target="../tags/tag2093.xml"/><Relationship Id="rId21" Type="http://schemas.openxmlformats.org/officeDocument/2006/relationships/tags" Target="../tags/tag2092.xml"/><Relationship Id="rId20" Type="http://schemas.openxmlformats.org/officeDocument/2006/relationships/tags" Target="../tags/tag2091.xml"/><Relationship Id="rId2" Type="http://schemas.openxmlformats.org/officeDocument/2006/relationships/tags" Target="../tags/tag2075.xml"/><Relationship Id="rId19" Type="http://schemas.openxmlformats.org/officeDocument/2006/relationships/tags" Target="../tags/tag2090.xml"/><Relationship Id="rId18" Type="http://schemas.openxmlformats.org/officeDocument/2006/relationships/tags" Target="../tags/tag2089.xml"/><Relationship Id="rId17" Type="http://schemas.openxmlformats.org/officeDocument/2006/relationships/tags" Target="../tags/tag2088.xml"/><Relationship Id="rId16" Type="http://schemas.openxmlformats.org/officeDocument/2006/relationships/tags" Target="../tags/tag2087.xml"/><Relationship Id="rId15" Type="http://schemas.openxmlformats.org/officeDocument/2006/relationships/tags" Target="../tags/tag2086.xml"/><Relationship Id="rId14" Type="http://schemas.openxmlformats.org/officeDocument/2006/relationships/tags" Target="../tags/tag2085.xml"/><Relationship Id="rId13" Type="http://schemas.openxmlformats.org/officeDocument/2006/relationships/tags" Target="../tags/tag2084.xml"/><Relationship Id="rId12" Type="http://schemas.openxmlformats.org/officeDocument/2006/relationships/tags" Target="../tags/tag2083.xml"/><Relationship Id="rId11" Type="http://schemas.openxmlformats.org/officeDocument/2006/relationships/tags" Target="../tags/tag2082.xml"/><Relationship Id="rId10" Type="http://schemas.openxmlformats.org/officeDocument/2006/relationships/tags" Target="../tags/tag2081.xml"/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9" Type="http://schemas.openxmlformats.org/officeDocument/2006/relationships/tags" Target="../tags/tag2105.xml"/><Relationship Id="rId8" Type="http://schemas.openxmlformats.org/officeDocument/2006/relationships/tags" Target="../tags/tag2104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2103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2" Type="http://schemas.openxmlformats.org/officeDocument/2006/relationships/tags" Target="../tags/tag2118.xml"/><Relationship Id="rId21" Type="http://schemas.openxmlformats.org/officeDocument/2006/relationships/tags" Target="../tags/tag2117.xml"/><Relationship Id="rId20" Type="http://schemas.openxmlformats.org/officeDocument/2006/relationships/tags" Target="../tags/tag2116.xml"/><Relationship Id="rId2" Type="http://schemas.openxmlformats.org/officeDocument/2006/relationships/tags" Target="../tags/tag2102.xml"/><Relationship Id="rId19" Type="http://schemas.openxmlformats.org/officeDocument/2006/relationships/tags" Target="../tags/tag2115.xml"/><Relationship Id="rId18" Type="http://schemas.openxmlformats.org/officeDocument/2006/relationships/tags" Target="../tags/tag2114.xml"/><Relationship Id="rId17" Type="http://schemas.openxmlformats.org/officeDocument/2006/relationships/tags" Target="../tags/tag2113.xml"/><Relationship Id="rId16" Type="http://schemas.openxmlformats.org/officeDocument/2006/relationships/tags" Target="../tags/tag2112.xml"/><Relationship Id="rId15" Type="http://schemas.openxmlformats.org/officeDocument/2006/relationships/tags" Target="../tags/tag2111.xml"/><Relationship Id="rId14" Type="http://schemas.openxmlformats.org/officeDocument/2006/relationships/tags" Target="../tags/tag2110.xml"/><Relationship Id="rId13" Type="http://schemas.openxmlformats.org/officeDocument/2006/relationships/tags" Target="../tags/tag2109.xml"/><Relationship Id="rId12" Type="http://schemas.openxmlformats.org/officeDocument/2006/relationships/tags" Target="../tags/tag2108.xml"/><Relationship Id="rId11" Type="http://schemas.openxmlformats.org/officeDocument/2006/relationships/tags" Target="../tags/tag2107.xml"/><Relationship Id="rId10" Type="http://schemas.openxmlformats.org/officeDocument/2006/relationships/tags" Target="../tags/tag2106.xml"/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tags" Target="../tags/tag227.xml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7" Type="http://schemas.openxmlformats.org/officeDocument/2006/relationships/tags" Target="../tags/tag2124.xml"/><Relationship Id="rId6" Type="http://schemas.openxmlformats.org/officeDocument/2006/relationships/tags" Target="../tags/tag2123.xml"/><Relationship Id="rId5" Type="http://schemas.openxmlformats.org/officeDocument/2006/relationships/tags" Target="../tags/tag2122.xml"/><Relationship Id="rId4" Type="http://schemas.openxmlformats.org/officeDocument/2006/relationships/tags" Target="../tags/tag2121.xml"/><Relationship Id="rId3" Type="http://schemas.openxmlformats.org/officeDocument/2006/relationships/tags" Target="../tags/tag2120.xml"/><Relationship Id="rId2" Type="http://schemas.openxmlformats.org/officeDocument/2006/relationships/tags" Target="../tags/tag2119.xml"/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9" Type="http://schemas.openxmlformats.org/officeDocument/2006/relationships/tags" Target="../tags/tag2132.xml"/><Relationship Id="rId8" Type="http://schemas.openxmlformats.org/officeDocument/2006/relationships/tags" Target="../tags/tag2131.xml"/><Relationship Id="rId7" Type="http://schemas.openxmlformats.org/officeDocument/2006/relationships/tags" Target="../tags/tag2130.xml"/><Relationship Id="rId6" Type="http://schemas.openxmlformats.org/officeDocument/2006/relationships/tags" Target="../tags/tag2129.xml"/><Relationship Id="rId5" Type="http://schemas.openxmlformats.org/officeDocument/2006/relationships/tags" Target="../tags/tag2128.xml"/><Relationship Id="rId4" Type="http://schemas.openxmlformats.org/officeDocument/2006/relationships/tags" Target="../tags/tag2127.xml"/><Relationship Id="rId3" Type="http://schemas.openxmlformats.org/officeDocument/2006/relationships/tags" Target="../tags/tag2126.xml"/><Relationship Id="rId2" Type="http://schemas.openxmlformats.org/officeDocument/2006/relationships/tags" Target="../tags/tag2125.xml"/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5" Type="http://schemas.openxmlformats.org/officeDocument/2006/relationships/tags" Target="../tags/tag2136.xml"/><Relationship Id="rId4" Type="http://schemas.openxmlformats.org/officeDocument/2006/relationships/tags" Target="../tags/tag2135.xml"/><Relationship Id="rId3" Type="http://schemas.openxmlformats.org/officeDocument/2006/relationships/tags" Target="../tags/tag2134.xml"/><Relationship Id="rId2" Type="http://schemas.openxmlformats.org/officeDocument/2006/relationships/tags" Target="../tags/tag2133.xml"/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4" Type="http://schemas.openxmlformats.org/officeDocument/2006/relationships/tags" Target="../tags/tag2139.xml"/><Relationship Id="rId3" Type="http://schemas.openxmlformats.org/officeDocument/2006/relationships/tags" Target="../tags/tag2138.xml"/><Relationship Id="rId2" Type="http://schemas.openxmlformats.org/officeDocument/2006/relationships/tags" Target="../tags/tag2137.xml"/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5" Type="http://schemas.openxmlformats.org/officeDocument/2006/relationships/tags" Target="../tags/tag2143.xml"/><Relationship Id="rId4" Type="http://schemas.openxmlformats.org/officeDocument/2006/relationships/tags" Target="../tags/tag2142.xml"/><Relationship Id="rId3" Type="http://schemas.openxmlformats.org/officeDocument/2006/relationships/tags" Target="../tags/tag2141.xml"/><Relationship Id="rId2" Type="http://schemas.openxmlformats.org/officeDocument/2006/relationships/tags" Target="../tags/tag2140.xml"/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6" Type="http://schemas.openxmlformats.org/officeDocument/2006/relationships/tags" Target="../tags/tag2148.xml"/><Relationship Id="rId5" Type="http://schemas.openxmlformats.org/officeDocument/2006/relationships/tags" Target="../tags/tag2147.xml"/><Relationship Id="rId4" Type="http://schemas.openxmlformats.org/officeDocument/2006/relationships/tags" Target="../tags/tag2146.xml"/><Relationship Id="rId3" Type="http://schemas.openxmlformats.org/officeDocument/2006/relationships/tags" Target="../tags/tag2145.xml"/><Relationship Id="rId2" Type="http://schemas.openxmlformats.org/officeDocument/2006/relationships/tags" Target="../tags/tag2144.xml"/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9" Type="http://schemas.openxmlformats.org/officeDocument/2006/relationships/tags" Target="../tags/tag2154.xml"/><Relationship Id="rId8" Type="http://schemas.openxmlformats.org/officeDocument/2006/relationships/tags" Target="../tags/tag2153.xml"/><Relationship Id="rId7" Type="http://schemas.openxmlformats.org/officeDocument/2006/relationships/tags" Target="../tags/tag2152.xml"/><Relationship Id="rId6" Type="http://schemas.openxmlformats.org/officeDocument/2006/relationships/tags" Target="../tags/tag2151.xml"/><Relationship Id="rId5" Type="http://schemas.openxmlformats.org/officeDocument/2006/relationships/tags" Target="../tags/tag2150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5" Type="http://schemas.openxmlformats.org/officeDocument/2006/relationships/tags" Target="../tags/tag2170.xml"/><Relationship Id="rId24" Type="http://schemas.openxmlformats.org/officeDocument/2006/relationships/tags" Target="../tags/tag2169.xml"/><Relationship Id="rId23" Type="http://schemas.openxmlformats.org/officeDocument/2006/relationships/tags" Target="../tags/tag2168.xml"/><Relationship Id="rId22" Type="http://schemas.openxmlformats.org/officeDocument/2006/relationships/tags" Target="../tags/tag2167.xml"/><Relationship Id="rId21" Type="http://schemas.openxmlformats.org/officeDocument/2006/relationships/tags" Target="../tags/tag2166.xml"/><Relationship Id="rId20" Type="http://schemas.openxmlformats.org/officeDocument/2006/relationships/tags" Target="../tags/tag2165.xml"/><Relationship Id="rId2" Type="http://schemas.openxmlformats.org/officeDocument/2006/relationships/tags" Target="../tags/tag2149.xml"/><Relationship Id="rId19" Type="http://schemas.openxmlformats.org/officeDocument/2006/relationships/tags" Target="../tags/tag2164.xml"/><Relationship Id="rId18" Type="http://schemas.openxmlformats.org/officeDocument/2006/relationships/tags" Target="../tags/tag2163.xml"/><Relationship Id="rId17" Type="http://schemas.openxmlformats.org/officeDocument/2006/relationships/tags" Target="../tags/tag2162.xml"/><Relationship Id="rId16" Type="http://schemas.openxmlformats.org/officeDocument/2006/relationships/tags" Target="../tags/tag2161.xml"/><Relationship Id="rId15" Type="http://schemas.openxmlformats.org/officeDocument/2006/relationships/tags" Target="../tags/tag2160.xml"/><Relationship Id="rId14" Type="http://schemas.openxmlformats.org/officeDocument/2006/relationships/tags" Target="../tags/tag2159.xml"/><Relationship Id="rId13" Type="http://schemas.openxmlformats.org/officeDocument/2006/relationships/tags" Target="../tags/tag2158.xml"/><Relationship Id="rId12" Type="http://schemas.openxmlformats.org/officeDocument/2006/relationships/tags" Target="../tags/tag2157.xml"/><Relationship Id="rId11" Type="http://schemas.openxmlformats.org/officeDocument/2006/relationships/tags" Target="../tags/tag2156.xml"/><Relationship Id="rId10" Type="http://schemas.openxmlformats.org/officeDocument/2006/relationships/tags" Target="../tags/tag2155.xml"/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9" Type="http://schemas.openxmlformats.org/officeDocument/2006/relationships/tags" Target="../tags/tag2184.xml"/><Relationship Id="rId8" Type="http://schemas.openxmlformats.org/officeDocument/2006/relationships/tags" Target="../tags/tag2183.xml"/><Relationship Id="rId7" Type="http://schemas.openxmlformats.org/officeDocument/2006/relationships/tags" Target="../tags/tag2182.xml"/><Relationship Id="rId6" Type="http://schemas.openxmlformats.org/officeDocument/2006/relationships/tags" Target="../tags/tag2181.xml"/><Relationship Id="rId5" Type="http://schemas.openxmlformats.org/officeDocument/2006/relationships/tags" Target="../tags/tag2180.xml"/><Relationship Id="rId4" Type="http://schemas.openxmlformats.org/officeDocument/2006/relationships/tags" Target="../tags/tag2179.xml"/><Relationship Id="rId30" Type="http://schemas.openxmlformats.org/officeDocument/2006/relationships/tags" Target="../tags/tag2205.xml"/><Relationship Id="rId3" Type="http://schemas.openxmlformats.org/officeDocument/2006/relationships/tags" Target="../tags/tag2178.xml"/><Relationship Id="rId29" Type="http://schemas.openxmlformats.org/officeDocument/2006/relationships/tags" Target="../tags/tag2204.xml"/><Relationship Id="rId28" Type="http://schemas.openxmlformats.org/officeDocument/2006/relationships/tags" Target="../tags/tag2203.xml"/><Relationship Id="rId27" Type="http://schemas.openxmlformats.org/officeDocument/2006/relationships/tags" Target="../tags/tag2202.xml"/><Relationship Id="rId26" Type="http://schemas.openxmlformats.org/officeDocument/2006/relationships/tags" Target="../tags/tag2201.xml"/><Relationship Id="rId25" Type="http://schemas.openxmlformats.org/officeDocument/2006/relationships/tags" Target="../tags/tag2200.xml"/><Relationship Id="rId24" Type="http://schemas.openxmlformats.org/officeDocument/2006/relationships/tags" Target="../tags/tag2199.xml"/><Relationship Id="rId23" Type="http://schemas.openxmlformats.org/officeDocument/2006/relationships/tags" Target="../tags/tag2198.xml"/><Relationship Id="rId22" Type="http://schemas.openxmlformats.org/officeDocument/2006/relationships/tags" Target="../tags/tag2197.xml"/><Relationship Id="rId21" Type="http://schemas.openxmlformats.org/officeDocument/2006/relationships/tags" Target="../tags/tag2196.xml"/><Relationship Id="rId20" Type="http://schemas.openxmlformats.org/officeDocument/2006/relationships/tags" Target="../tags/tag2195.xml"/><Relationship Id="rId2" Type="http://schemas.openxmlformats.org/officeDocument/2006/relationships/tags" Target="../tags/tag2177.xml"/><Relationship Id="rId19" Type="http://schemas.openxmlformats.org/officeDocument/2006/relationships/tags" Target="../tags/tag2194.xml"/><Relationship Id="rId18" Type="http://schemas.openxmlformats.org/officeDocument/2006/relationships/tags" Target="../tags/tag2193.xml"/><Relationship Id="rId17" Type="http://schemas.openxmlformats.org/officeDocument/2006/relationships/tags" Target="../tags/tag2192.xml"/><Relationship Id="rId16" Type="http://schemas.openxmlformats.org/officeDocument/2006/relationships/tags" Target="../tags/tag2191.xml"/><Relationship Id="rId15" Type="http://schemas.openxmlformats.org/officeDocument/2006/relationships/tags" Target="../tags/tag2190.xml"/><Relationship Id="rId14" Type="http://schemas.openxmlformats.org/officeDocument/2006/relationships/tags" Target="../tags/tag2189.xml"/><Relationship Id="rId13" Type="http://schemas.openxmlformats.org/officeDocument/2006/relationships/tags" Target="../tags/tag2188.xml"/><Relationship Id="rId12" Type="http://schemas.openxmlformats.org/officeDocument/2006/relationships/tags" Target="../tags/tag2187.xml"/><Relationship Id="rId11" Type="http://schemas.openxmlformats.org/officeDocument/2006/relationships/tags" Target="../tags/tag2186.xml"/><Relationship Id="rId10" Type="http://schemas.openxmlformats.org/officeDocument/2006/relationships/tags" Target="../tags/tag2185.xml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6" Type="http://schemas.openxmlformats.org/officeDocument/2006/relationships/tags" Target="../tags/tag2210.xml"/><Relationship Id="rId5" Type="http://schemas.openxmlformats.org/officeDocument/2006/relationships/tags" Target="../tags/tag2209.xml"/><Relationship Id="rId4" Type="http://schemas.openxmlformats.org/officeDocument/2006/relationships/tags" Target="../tags/tag2208.xml"/><Relationship Id="rId3" Type="http://schemas.openxmlformats.org/officeDocument/2006/relationships/tags" Target="../tags/tag2207.xml"/><Relationship Id="rId2" Type="http://schemas.openxmlformats.org/officeDocument/2006/relationships/tags" Target="../tags/tag2206.xml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9" Type="http://schemas.openxmlformats.org/officeDocument/2006/relationships/tags" Target="../tags/tag2216.xml"/><Relationship Id="rId8" Type="http://schemas.openxmlformats.org/officeDocument/2006/relationships/tags" Target="../tags/tag2215.xml"/><Relationship Id="rId7" Type="http://schemas.openxmlformats.org/officeDocument/2006/relationships/tags" Target="../tags/tag221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2213.xml"/><Relationship Id="rId30" Type="http://schemas.openxmlformats.org/officeDocument/2006/relationships/tags" Target="../tags/tag2237.xml"/><Relationship Id="rId3" Type="http://schemas.openxmlformats.org/officeDocument/2006/relationships/tags" Target="../tags/tag2212.xml"/><Relationship Id="rId29" Type="http://schemas.openxmlformats.org/officeDocument/2006/relationships/tags" Target="../tags/tag2236.xml"/><Relationship Id="rId28" Type="http://schemas.openxmlformats.org/officeDocument/2006/relationships/tags" Target="../tags/tag2235.xml"/><Relationship Id="rId27" Type="http://schemas.openxmlformats.org/officeDocument/2006/relationships/tags" Target="../tags/tag2234.xml"/><Relationship Id="rId26" Type="http://schemas.openxmlformats.org/officeDocument/2006/relationships/tags" Target="../tags/tag2233.xml"/><Relationship Id="rId25" Type="http://schemas.openxmlformats.org/officeDocument/2006/relationships/tags" Target="../tags/tag2232.xml"/><Relationship Id="rId24" Type="http://schemas.openxmlformats.org/officeDocument/2006/relationships/tags" Target="../tags/tag2231.xml"/><Relationship Id="rId23" Type="http://schemas.openxmlformats.org/officeDocument/2006/relationships/tags" Target="../tags/tag2230.xml"/><Relationship Id="rId22" Type="http://schemas.openxmlformats.org/officeDocument/2006/relationships/tags" Target="../tags/tag2229.xml"/><Relationship Id="rId21" Type="http://schemas.openxmlformats.org/officeDocument/2006/relationships/tags" Target="../tags/tag2228.xml"/><Relationship Id="rId20" Type="http://schemas.openxmlformats.org/officeDocument/2006/relationships/tags" Target="../tags/tag2227.xml"/><Relationship Id="rId2" Type="http://schemas.openxmlformats.org/officeDocument/2006/relationships/tags" Target="../tags/tag2211.xml"/><Relationship Id="rId19" Type="http://schemas.openxmlformats.org/officeDocument/2006/relationships/tags" Target="../tags/tag2226.xml"/><Relationship Id="rId18" Type="http://schemas.openxmlformats.org/officeDocument/2006/relationships/tags" Target="../tags/tag2225.xml"/><Relationship Id="rId17" Type="http://schemas.openxmlformats.org/officeDocument/2006/relationships/tags" Target="../tags/tag2224.xml"/><Relationship Id="rId16" Type="http://schemas.openxmlformats.org/officeDocument/2006/relationships/tags" Target="../tags/tag2223.xml"/><Relationship Id="rId15" Type="http://schemas.openxmlformats.org/officeDocument/2006/relationships/tags" Target="../tags/tag2222.xml"/><Relationship Id="rId14" Type="http://schemas.openxmlformats.org/officeDocument/2006/relationships/tags" Target="../tags/tag2221.xml"/><Relationship Id="rId13" Type="http://schemas.openxmlformats.org/officeDocument/2006/relationships/tags" Target="../tags/tag2220.xml"/><Relationship Id="rId12" Type="http://schemas.openxmlformats.org/officeDocument/2006/relationships/tags" Target="../tags/tag2219.xml"/><Relationship Id="rId11" Type="http://schemas.openxmlformats.org/officeDocument/2006/relationships/tags" Target="../tags/tag2218.xml"/><Relationship Id="rId10" Type="http://schemas.openxmlformats.org/officeDocument/2006/relationships/tags" Target="../tags/tag2217.xml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9" Type="http://schemas.openxmlformats.org/officeDocument/2006/relationships/tags" Target="../tags/tag2241.xml"/><Relationship Id="rId8" Type="http://schemas.openxmlformats.org/officeDocument/2006/relationships/tags" Target="../tags/tag2240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2239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2" Type="http://schemas.openxmlformats.org/officeDocument/2006/relationships/tags" Target="../tags/tag2254.xml"/><Relationship Id="rId21" Type="http://schemas.openxmlformats.org/officeDocument/2006/relationships/tags" Target="../tags/tag2253.xml"/><Relationship Id="rId20" Type="http://schemas.openxmlformats.org/officeDocument/2006/relationships/tags" Target="../tags/tag2252.xml"/><Relationship Id="rId2" Type="http://schemas.openxmlformats.org/officeDocument/2006/relationships/tags" Target="../tags/tag2238.xml"/><Relationship Id="rId19" Type="http://schemas.openxmlformats.org/officeDocument/2006/relationships/tags" Target="../tags/tag2251.xml"/><Relationship Id="rId18" Type="http://schemas.openxmlformats.org/officeDocument/2006/relationships/tags" Target="../tags/tag2250.xml"/><Relationship Id="rId17" Type="http://schemas.openxmlformats.org/officeDocument/2006/relationships/tags" Target="../tags/tag2249.xml"/><Relationship Id="rId16" Type="http://schemas.openxmlformats.org/officeDocument/2006/relationships/tags" Target="../tags/tag2248.xml"/><Relationship Id="rId15" Type="http://schemas.openxmlformats.org/officeDocument/2006/relationships/tags" Target="../tags/tag2247.xml"/><Relationship Id="rId14" Type="http://schemas.openxmlformats.org/officeDocument/2006/relationships/tags" Target="../tags/tag2246.xml"/><Relationship Id="rId13" Type="http://schemas.openxmlformats.org/officeDocument/2006/relationships/tags" Target="../tags/tag2245.xml"/><Relationship Id="rId12" Type="http://schemas.openxmlformats.org/officeDocument/2006/relationships/tags" Target="../tags/tag2244.xml"/><Relationship Id="rId11" Type="http://schemas.openxmlformats.org/officeDocument/2006/relationships/tags" Target="../tags/tag2243.xml"/><Relationship Id="rId10" Type="http://schemas.openxmlformats.org/officeDocument/2006/relationships/tags" Target="../tags/tag2242.xml"/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7" Type="http://schemas.openxmlformats.org/officeDocument/2006/relationships/tags" Target="../tags/tag2260.xml"/><Relationship Id="rId6" Type="http://schemas.openxmlformats.org/officeDocument/2006/relationships/tags" Target="../tags/tag2259.xml"/><Relationship Id="rId5" Type="http://schemas.openxmlformats.org/officeDocument/2006/relationships/tags" Target="../tags/tag2258.xml"/><Relationship Id="rId4" Type="http://schemas.openxmlformats.org/officeDocument/2006/relationships/tags" Target="../tags/tag2257.xml"/><Relationship Id="rId3" Type="http://schemas.openxmlformats.org/officeDocument/2006/relationships/tags" Target="../tags/tag2256.xml"/><Relationship Id="rId2" Type="http://schemas.openxmlformats.org/officeDocument/2006/relationships/tags" Target="../tags/tag2255.xml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9" Type="http://schemas.openxmlformats.org/officeDocument/2006/relationships/tags" Target="../tags/tag2268.xml"/><Relationship Id="rId8" Type="http://schemas.openxmlformats.org/officeDocument/2006/relationships/tags" Target="../tags/tag2267.xml"/><Relationship Id="rId7" Type="http://schemas.openxmlformats.org/officeDocument/2006/relationships/tags" Target="../tags/tag2266.xml"/><Relationship Id="rId6" Type="http://schemas.openxmlformats.org/officeDocument/2006/relationships/tags" Target="../tags/tag2265.xml"/><Relationship Id="rId5" Type="http://schemas.openxmlformats.org/officeDocument/2006/relationships/tags" Target="../tags/tag2264.xml"/><Relationship Id="rId4" Type="http://schemas.openxmlformats.org/officeDocument/2006/relationships/tags" Target="../tags/tag2263.xml"/><Relationship Id="rId3" Type="http://schemas.openxmlformats.org/officeDocument/2006/relationships/tags" Target="../tags/tag2262.xml"/><Relationship Id="rId2" Type="http://schemas.openxmlformats.org/officeDocument/2006/relationships/tags" Target="../tags/tag2261.xml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5" Type="http://schemas.openxmlformats.org/officeDocument/2006/relationships/tags" Target="../tags/tag2272.xml"/><Relationship Id="rId4" Type="http://schemas.openxmlformats.org/officeDocument/2006/relationships/tags" Target="../tags/tag2271.xml"/><Relationship Id="rId3" Type="http://schemas.openxmlformats.org/officeDocument/2006/relationships/tags" Target="../tags/tag2270.xml"/><Relationship Id="rId2" Type="http://schemas.openxmlformats.org/officeDocument/2006/relationships/tags" Target="../tags/tag2269.xml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4" Type="http://schemas.openxmlformats.org/officeDocument/2006/relationships/tags" Target="../tags/tag2275.xml"/><Relationship Id="rId3" Type="http://schemas.openxmlformats.org/officeDocument/2006/relationships/tags" Target="../tags/tag2274.xml"/><Relationship Id="rId2" Type="http://schemas.openxmlformats.org/officeDocument/2006/relationships/tags" Target="../tags/tag2273.xml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5" Type="http://schemas.openxmlformats.org/officeDocument/2006/relationships/tags" Target="../tags/tag2279.xml"/><Relationship Id="rId4" Type="http://schemas.openxmlformats.org/officeDocument/2006/relationships/tags" Target="../tags/tag2278.xml"/><Relationship Id="rId3" Type="http://schemas.openxmlformats.org/officeDocument/2006/relationships/tags" Target="../tags/tag2277.xml"/><Relationship Id="rId2" Type="http://schemas.openxmlformats.org/officeDocument/2006/relationships/tags" Target="../tags/tag2276.xml"/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6" Type="http://schemas.openxmlformats.org/officeDocument/2006/relationships/tags" Target="../tags/tag2284.xml"/><Relationship Id="rId5" Type="http://schemas.openxmlformats.org/officeDocument/2006/relationships/tags" Target="../tags/tag2283.xml"/><Relationship Id="rId4" Type="http://schemas.openxmlformats.org/officeDocument/2006/relationships/tags" Target="../tags/tag2282.xml"/><Relationship Id="rId3" Type="http://schemas.openxmlformats.org/officeDocument/2006/relationships/tags" Target="../tags/tag2281.xml"/><Relationship Id="rId2" Type="http://schemas.openxmlformats.org/officeDocument/2006/relationships/tags" Target="../tags/tag2280.xml"/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9" Type="http://schemas.openxmlformats.org/officeDocument/2006/relationships/tags" Target="../tags/tag2290.xml"/><Relationship Id="rId8" Type="http://schemas.openxmlformats.org/officeDocument/2006/relationships/tags" Target="../tags/tag2289.xml"/><Relationship Id="rId7" Type="http://schemas.openxmlformats.org/officeDocument/2006/relationships/tags" Target="../tags/tag2288.xml"/><Relationship Id="rId6" Type="http://schemas.openxmlformats.org/officeDocument/2006/relationships/tags" Target="../tags/tag2287.xml"/><Relationship Id="rId5" Type="http://schemas.openxmlformats.org/officeDocument/2006/relationships/tags" Target="../tags/tag2286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5" Type="http://schemas.openxmlformats.org/officeDocument/2006/relationships/tags" Target="../tags/tag2306.xml"/><Relationship Id="rId24" Type="http://schemas.openxmlformats.org/officeDocument/2006/relationships/tags" Target="../tags/tag2305.xml"/><Relationship Id="rId23" Type="http://schemas.openxmlformats.org/officeDocument/2006/relationships/tags" Target="../tags/tag2304.xml"/><Relationship Id="rId22" Type="http://schemas.openxmlformats.org/officeDocument/2006/relationships/tags" Target="../tags/tag2303.xml"/><Relationship Id="rId21" Type="http://schemas.openxmlformats.org/officeDocument/2006/relationships/tags" Target="../tags/tag2302.xml"/><Relationship Id="rId20" Type="http://schemas.openxmlformats.org/officeDocument/2006/relationships/tags" Target="../tags/tag2301.xml"/><Relationship Id="rId2" Type="http://schemas.openxmlformats.org/officeDocument/2006/relationships/tags" Target="../tags/tag2285.xml"/><Relationship Id="rId19" Type="http://schemas.openxmlformats.org/officeDocument/2006/relationships/tags" Target="../tags/tag2300.xml"/><Relationship Id="rId18" Type="http://schemas.openxmlformats.org/officeDocument/2006/relationships/tags" Target="../tags/tag2299.xml"/><Relationship Id="rId17" Type="http://schemas.openxmlformats.org/officeDocument/2006/relationships/tags" Target="../tags/tag2298.xml"/><Relationship Id="rId16" Type="http://schemas.openxmlformats.org/officeDocument/2006/relationships/tags" Target="../tags/tag2297.xml"/><Relationship Id="rId15" Type="http://schemas.openxmlformats.org/officeDocument/2006/relationships/tags" Target="../tags/tag2296.xml"/><Relationship Id="rId14" Type="http://schemas.openxmlformats.org/officeDocument/2006/relationships/tags" Target="../tags/tag2295.xml"/><Relationship Id="rId13" Type="http://schemas.openxmlformats.org/officeDocument/2006/relationships/tags" Target="../tags/tag2294.xml"/><Relationship Id="rId12" Type="http://schemas.openxmlformats.org/officeDocument/2006/relationships/tags" Target="../tags/tag2293.xml"/><Relationship Id="rId11" Type="http://schemas.openxmlformats.org/officeDocument/2006/relationships/tags" Target="../tags/tag2292.xml"/><Relationship Id="rId10" Type="http://schemas.openxmlformats.org/officeDocument/2006/relationships/tags" Target="../tags/tag2291.xml"/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9" Type="http://schemas.openxmlformats.org/officeDocument/2006/relationships/tags" Target="../tags/tag2320.xml"/><Relationship Id="rId8" Type="http://schemas.openxmlformats.org/officeDocument/2006/relationships/tags" Target="../tags/tag2319.xml"/><Relationship Id="rId7" Type="http://schemas.openxmlformats.org/officeDocument/2006/relationships/tags" Target="../tags/tag2318.xml"/><Relationship Id="rId6" Type="http://schemas.openxmlformats.org/officeDocument/2006/relationships/tags" Target="../tags/tag2317.xml"/><Relationship Id="rId5" Type="http://schemas.openxmlformats.org/officeDocument/2006/relationships/tags" Target="../tags/tag2316.xml"/><Relationship Id="rId4" Type="http://schemas.openxmlformats.org/officeDocument/2006/relationships/tags" Target="../tags/tag2315.xml"/><Relationship Id="rId30" Type="http://schemas.openxmlformats.org/officeDocument/2006/relationships/tags" Target="../tags/tag2341.xml"/><Relationship Id="rId3" Type="http://schemas.openxmlformats.org/officeDocument/2006/relationships/tags" Target="../tags/tag2314.xml"/><Relationship Id="rId29" Type="http://schemas.openxmlformats.org/officeDocument/2006/relationships/tags" Target="../tags/tag2340.xml"/><Relationship Id="rId28" Type="http://schemas.openxmlformats.org/officeDocument/2006/relationships/tags" Target="../tags/tag2339.xml"/><Relationship Id="rId27" Type="http://schemas.openxmlformats.org/officeDocument/2006/relationships/tags" Target="../tags/tag2338.xml"/><Relationship Id="rId26" Type="http://schemas.openxmlformats.org/officeDocument/2006/relationships/tags" Target="../tags/tag2337.xml"/><Relationship Id="rId25" Type="http://schemas.openxmlformats.org/officeDocument/2006/relationships/tags" Target="../tags/tag2336.xml"/><Relationship Id="rId24" Type="http://schemas.openxmlformats.org/officeDocument/2006/relationships/tags" Target="../tags/tag2335.xml"/><Relationship Id="rId23" Type="http://schemas.openxmlformats.org/officeDocument/2006/relationships/tags" Target="../tags/tag2334.xml"/><Relationship Id="rId22" Type="http://schemas.openxmlformats.org/officeDocument/2006/relationships/tags" Target="../tags/tag2333.xml"/><Relationship Id="rId21" Type="http://schemas.openxmlformats.org/officeDocument/2006/relationships/tags" Target="../tags/tag2332.xml"/><Relationship Id="rId20" Type="http://schemas.openxmlformats.org/officeDocument/2006/relationships/tags" Target="../tags/tag2331.xml"/><Relationship Id="rId2" Type="http://schemas.openxmlformats.org/officeDocument/2006/relationships/tags" Target="../tags/tag2313.xml"/><Relationship Id="rId19" Type="http://schemas.openxmlformats.org/officeDocument/2006/relationships/tags" Target="../tags/tag2330.xml"/><Relationship Id="rId18" Type="http://schemas.openxmlformats.org/officeDocument/2006/relationships/tags" Target="../tags/tag2329.xml"/><Relationship Id="rId17" Type="http://schemas.openxmlformats.org/officeDocument/2006/relationships/tags" Target="../tags/tag2328.xml"/><Relationship Id="rId16" Type="http://schemas.openxmlformats.org/officeDocument/2006/relationships/tags" Target="../tags/tag2327.xml"/><Relationship Id="rId15" Type="http://schemas.openxmlformats.org/officeDocument/2006/relationships/tags" Target="../tags/tag2326.xml"/><Relationship Id="rId14" Type="http://schemas.openxmlformats.org/officeDocument/2006/relationships/tags" Target="../tags/tag2325.xml"/><Relationship Id="rId13" Type="http://schemas.openxmlformats.org/officeDocument/2006/relationships/tags" Target="../tags/tag2324.xml"/><Relationship Id="rId12" Type="http://schemas.openxmlformats.org/officeDocument/2006/relationships/tags" Target="../tags/tag2323.xml"/><Relationship Id="rId11" Type="http://schemas.openxmlformats.org/officeDocument/2006/relationships/tags" Target="../tags/tag2322.xml"/><Relationship Id="rId10" Type="http://schemas.openxmlformats.org/officeDocument/2006/relationships/tags" Target="../tags/tag2321.xml"/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6" Type="http://schemas.openxmlformats.org/officeDocument/2006/relationships/tags" Target="../tags/tag2346.xml"/><Relationship Id="rId5" Type="http://schemas.openxmlformats.org/officeDocument/2006/relationships/tags" Target="../tags/tag2345.xml"/><Relationship Id="rId4" Type="http://schemas.openxmlformats.org/officeDocument/2006/relationships/tags" Target="../tags/tag2344.xml"/><Relationship Id="rId3" Type="http://schemas.openxmlformats.org/officeDocument/2006/relationships/tags" Target="../tags/tag2343.xml"/><Relationship Id="rId2" Type="http://schemas.openxmlformats.org/officeDocument/2006/relationships/tags" Target="../tags/tag2342.xml"/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9" Type="http://schemas.openxmlformats.org/officeDocument/2006/relationships/tags" Target="../tags/tag2352.xml"/><Relationship Id="rId8" Type="http://schemas.openxmlformats.org/officeDocument/2006/relationships/tags" Target="../tags/tag2351.xml"/><Relationship Id="rId7" Type="http://schemas.openxmlformats.org/officeDocument/2006/relationships/tags" Target="../tags/tag235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2349.xml"/><Relationship Id="rId30" Type="http://schemas.openxmlformats.org/officeDocument/2006/relationships/tags" Target="../tags/tag2373.xml"/><Relationship Id="rId3" Type="http://schemas.openxmlformats.org/officeDocument/2006/relationships/tags" Target="../tags/tag2348.xml"/><Relationship Id="rId29" Type="http://schemas.openxmlformats.org/officeDocument/2006/relationships/tags" Target="../tags/tag2372.xml"/><Relationship Id="rId28" Type="http://schemas.openxmlformats.org/officeDocument/2006/relationships/tags" Target="../tags/tag2371.xml"/><Relationship Id="rId27" Type="http://schemas.openxmlformats.org/officeDocument/2006/relationships/tags" Target="../tags/tag2370.xml"/><Relationship Id="rId26" Type="http://schemas.openxmlformats.org/officeDocument/2006/relationships/tags" Target="../tags/tag2369.xml"/><Relationship Id="rId25" Type="http://schemas.openxmlformats.org/officeDocument/2006/relationships/tags" Target="../tags/tag2368.xml"/><Relationship Id="rId24" Type="http://schemas.openxmlformats.org/officeDocument/2006/relationships/tags" Target="../tags/tag2367.xml"/><Relationship Id="rId23" Type="http://schemas.openxmlformats.org/officeDocument/2006/relationships/tags" Target="../tags/tag2366.xml"/><Relationship Id="rId22" Type="http://schemas.openxmlformats.org/officeDocument/2006/relationships/tags" Target="../tags/tag2365.xml"/><Relationship Id="rId21" Type="http://schemas.openxmlformats.org/officeDocument/2006/relationships/tags" Target="../tags/tag2364.xml"/><Relationship Id="rId20" Type="http://schemas.openxmlformats.org/officeDocument/2006/relationships/tags" Target="../tags/tag2363.xml"/><Relationship Id="rId2" Type="http://schemas.openxmlformats.org/officeDocument/2006/relationships/tags" Target="../tags/tag2347.xml"/><Relationship Id="rId19" Type="http://schemas.openxmlformats.org/officeDocument/2006/relationships/tags" Target="../tags/tag2362.xml"/><Relationship Id="rId18" Type="http://schemas.openxmlformats.org/officeDocument/2006/relationships/tags" Target="../tags/tag2361.xml"/><Relationship Id="rId17" Type="http://schemas.openxmlformats.org/officeDocument/2006/relationships/tags" Target="../tags/tag2360.xml"/><Relationship Id="rId16" Type="http://schemas.openxmlformats.org/officeDocument/2006/relationships/tags" Target="../tags/tag2359.xml"/><Relationship Id="rId15" Type="http://schemas.openxmlformats.org/officeDocument/2006/relationships/tags" Target="../tags/tag2358.xml"/><Relationship Id="rId14" Type="http://schemas.openxmlformats.org/officeDocument/2006/relationships/tags" Target="../tags/tag2357.xml"/><Relationship Id="rId13" Type="http://schemas.openxmlformats.org/officeDocument/2006/relationships/tags" Target="../tags/tag2356.xml"/><Relationship Id="rId12" Type="http://schemas.openxmlformats.org/officeDocument/2006/relationships/tags" Target="../tags/tag2355.xml"/><Relationship Id="rId11" Type="http://schemas.openxmlformats.org/officeDocument/2006/relationships/tags" Target="../tags/tag2354.xml"/><Relationship Id="rId10" Type="http://schemas.openxmlformats.org/officeDocument/2006/relationships/tags" Target="../tags/tag2353.xml"/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9" Type="http://schemas.openxmlformats.org/officeDocument/2006/relationships/tags" Target="../tags/tag2377.xml"/><Relationship Id="rId8" Type="http://schemas.openxmlformats.org/officeDocument/2006/relationships/tags" Target="../tags/tag2376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2375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2" Type="http://schemas.openxmlformats.org/officeDocument/2006/relationships/tags" Target="../tags/tag2390.xml"/><Relationship Id="rId21" Type="http://schemas.openxmlformats.org/officeDocument/2006/relationships/tags" Target="../tags/tag2389.xml"/><Relationship Id="rId20" Type="http://schemas.openxmlformats.org/officeDocument/2006/relationships/tags" Target="../tags/tag2388.xml"/><Relationship Id="rId2" Type="http://schemas.openxmlformats.org/officeDocument/2006/relationships/tags" Target="../tags/tag2374.xml"/><Relationship Id="rId19" Type="http://schemas.openxmlformats.org/officeDocument/2006/relationships/tags" Target="../tags/tag2387.xml"/><Relationship Id="rId18" Type="http://schemas.openxmlformats.org/officeDocument/2006/relationships/tags" Target="../tags/tag2386.xml"/><Relationship Id="rId17" Type="http://schemas.openxmlformats.org/officeDocument/2006/relationships/tags" Target="../tags/tag2385.xml"/><Relationship Id="rId16" Type="http://schemas.openxmlformats.org/officeDocument/2006/relationships/tags" Target="../tags/tag2384.xml"/><Relationship Id="rId15" Type="http://schemas.openxmlformats.org/officeDocument/2006/relationships/tags" Target="../tags/tag2383.xml"/><Relationship Id="rId14" Type="http://schemas.openxmlformats.org/officeDocument/2006/relationships/tags" Target="../tags/tag2382.xml"/><Relationship Id="rId13" Type="http://schemas.openxmlformats.org/officeDocument/2006/relationships/tags" Target="../tags/tag2381.xml"/><Relationship Id="rId12" Type="http://schemas.openxmlformats.org/officeDocument/2006/relationships/tags" Target="../tags/tag2380.xml"/><Relationship Id="rId11" Type="http://schemas.openxmlformats.org/officeDocument/2006/relationships/tags" Target="../tags/tag2379.xml"/><Relationship Id="rId10" Type="http://schemas.openxmlformats.org/officeDocument/2006/relationships/tags" Target="../tags/tag2378.xml"/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7" Type="http://schemas.openxmlformats.org/officeDocument/2006/relationships/tags" Target="../tags/tag2396.xml"/><Relationship Id="rId6" Type="http://schemas.openxmlformats.org/officeDocument/2006/relationships/tags" Target="../tags/tag2395.xml"/><Relationship Id="rId5" Type="http://schemas.openxmlformats.org/officeDocument/2006/relationships/tags" Target="../tags/tag2394.xml"/><Relationship Id="rId4" Type="http://schemas.openxmlformats.org/officeDocument/2006/relationships/tags" Target="../tags/tag2393.xml"/><Relationship Id="rId3" Type="http://schemas.openxmlformats.org/officeDocument/2006/relationships/tags" Target="../tags/tag2392.xml"/><Relationship Id="rId2" Type="http://schemas.openxmlformats.org/officeDocument/2006/relationships/tags" Target="../tags/tag2391.xml"/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9" Type="http://schemas.openxmlformats.org/officeDocument/2006/relationships/tags" Target="../tags/tag2404.xml"/><Relationship Id="rId8" Type="http://schemas.openxmlformats.org/officeDocument/2006/relationships/tags" Target="../tags/tag2403.xml"/><Relationship Id="rId7" Type="http://schemas.openxmlformats.org/officeDocument/2006/relationships/tags" Target="../tags/tag2402.xml"/><Relationship Id="rId6" Type="http://schemas.openxmlformats.org/officeDocument/2006/relationships/tags" Target="../tags/tag2401.xml"/><Relationship Id="rId5" Type="http://schemas.openxmlformats.org/officeDocument/2006/relationships/tags" Target="../tags/tag2400.xml"/><Relationship Id="rId4" Type="http://schemas.openxmlformats.org/officeDocument/2006/relationships/tags" Target="../tags/tag2399.xml"/><Relationship Id="rId3" Type="http://schemas.openxmlformats.org/officeDocument/2006/relationships/tags" Target="../tags/tag2398.xml"/><Relationship Id="rId2" Type="http://schemas.openxmlformats.org/officeDocument/2006/relationships/tags" Target="../tags/tag2397.xml"/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5" Type="http://schemas.openxmlformats.org/officeDocument/2006/relationships/tags" Target="../tags/tag2408.xml"/><Relationship Id="rId4" Type="http://schemas.openxmlformats.org/officeDocument/2006/relationships/tags" Target="../tags/tag2407.xml"/><Relationship Id="rId3" Type="http://schemas.openxmlformats.org/officeDocument/2006/relationships/tags" Target="../tags/tag2406.xml"/><Relationship Id="rId2" Type="http://schemas.openxmlformats.org/officeDocument/2006/relationships/tags" Target="../tags/tag2405.xml"/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4" Type="http://schemas.openxmlformats.org/officeDocument/2006/relationships/tags" Target="../tags/tag2411.xml"/><Relationship Id="rId3" Type="http://schemas.openxmlformats.org/officeDocument/2006/relationships/tags" Target="../tags/tag2410.xml"/><Relationship Id="rId2" Type="http://schemas.openxmlformats.org/officeDocument/2006/relationships/tags" Target="../tags/tag2409.xml"/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5" Type="http://schemas.openxmlformats.org/officeDocument/2006/relationships/tags" Target="../tags/tag2415.xml"/><Relationship Id="rId4" Type="http://schemas.openxmlformats.org/officeDocument/2006/relationships/tags" Target="../tags/tag2414.xml"/><Relationship Id="rId3" Type="http://schemas.openxmlformats.org/officeDocument/2006/relationships/tags" Target="../tags/tag2413.xml"/><Relationship Id="rId2" Type="http://schemas.openxmlformats.org/officeDocument/2006/relationships/tags" Target="../tags/tag2412.xml"/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6" Type="http://schemas.openxmlformats.org/officeDocument/2006/relationships/tags" Target="../tags/tag2420.xml"/><Relationship Id="rId5" Type="http://schemas.openxmlformats.org/officeDocument/2006/relationships/tags" Target="../tags/tag2419.xml"/><Relationship Id="rId4" Type="http://schemas.openxmlformats.org/officeDocument/2006/relationships/tags" Target="../tags/tag2418.xml"/><Relationship Id="rId3" Type="http://schemas.openxmlformats.org/officeDocument/2006/relationships/tags" Target="../tags/tag2417.xml"/><Relationship Id="rId2" Type="http://schemas.openxmlformats.org/officeDocument/2006/relationships/tags" Target="../tags/tag2416.xml"/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9" Type="http://schemas.openxmlformats.org/officeDocument/2006/relationships/tags" Target="../tags/tag2426.xml"/><Relationship Id="rId8" Type="http://schemas.openxmlformats.org/officeDocument/2006/relationships/tags" Target="../tags/tag2425.xml"/><Relationship Id="rId7" Type="http://schemas.openxmlformats.org/officeDocument/2006/relationships/tags" Target="../tags/tag2424.xml"/><Relationship Id="rId6" Type="http://schemas.openxmlformats.org/officeDocument/2006/relationships/tags" Target="../tags/tag2423.xml"/><Relationship Id="rId5" Type="http://schemas.openxmlformats.org/officeDocument/2006/relationships/tags" Target="../tags/tag2422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5" Type="http://schemas.openxmlformats.org/officeDocument/2006/relationships/tags" Target="../tags/tag2442.xml"/><Relationship Id="rId24" Type="http://schemas.openxmlformats.org/officeDocument/2006/relationships/tags" Target="../tags/tag2441.xml"/><Relationship Id="rId23" Type="http://schemas.openxmlformats.org/officeDocument/2006/relationships/tags" Target="../tags/tag2440.xml"/><Relationship Id="rId22" Type="http://schemas.openxmlformats.org/officeDocument/2006/relationships/tags" Target="../tags/tag2439.xml"/><Relationship Id="rId21" Type="http://schemas.openxmlformats.org/officeDocument/2006/relationships/tags" Target="../tags/tag2438.xml"/><Relationship Id="rId20" Type="http://schemas.openxmlformats.org/officeDocument/2006/relationships/tags" Target="../tags/tag2437.xml"/><Relationship Id="rId2" Type="http://schemas.openxmlformats.org/officeDocument/2006/relationships/tags" Target="../tags/tag2421.xml"/><Relationship Id="rId19" Type="http://schemas.openxmlformats.org/officeDocument/2006/relationships/tags" Target="../tags/tag2436.xml"/><Relationship Id="rId18" Type="http://schemas.openxmlformats.org/officeDocument/2006/relationships/tags" Target="../tags/tag2435.xml"/><Relationship Id="rId17" Type="http://schemas.openxmlformats.org/officeDocument/2006/relationships/tags" Target="../tags/tag2434.xml"/><Relationship Id="rId16" Type="http://schemas.openxmlformats.org/officeDocument/2006/relationships/tags" Target="../tags/tag2433.xml"/><Relationship Id="rId15" Type="http://schemas.openxmlformats.org/officeDocument/2006/relationships/tags" Target="../tags/tag2432.xml"/><Relationship Id="rId14" Type="http://schemas.openxmlformats.org/officeDocument/2006/relationships/tags" Target="../tags/tag2431.xml"/><Relationship Id="rId13" Type="http://schemas.openxmlformats.org/officeDocument/2006/relationships/tags" Target="../tags/tag2430.xml"/><Relationship Id="rId12" Type="http://schemas.openxmlformats.org/officeDocument/2006/relationships/tags" Target="../tags/tag2429.xml"/><Relationship Id="rId11" Type="http://schemas.openxmlformats.org/officeDocument/2006/relationships/tags" Target="../tags/tag2428.xml"/><Relationship Id="rId10" Type="http://schemas.openxmlformats.org/officeDocument/2006/relationships/tags" Target="../tags/tag2427.xml"/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9" Type="http://schemas.openxmlformats.org/officeDocument/2006/relationships/tags" Target="../tags/tag2456.xml"/><Relationship Id="rId8" Type="http://schemas.openxmlformats.org/officeDocument/2006/relationships/tags" Target="../tags/tag2455.xml"/><Relationship Id="rId7" Type="http://schemas.openxmlformats.org/officeDocument/2006/relationships/tags" Target="../tags/tag2454.xml"/><Relationship Id="rId6" Type="http://schemas.openxmlformats.org/officeDocument/2006/relationships/tags" Target="../tags/tag2453.xml"/><Relationship Id="rId5" Type="http://schemas.openxmlformats.org/officeDocument/2006/relationships/tags" Target="../tags/tag2452.xml"/><Relationship Id="rId4" Type="http://schemas.openxmlformats.org/officeDocument/2006/relationships/tags" Target="../tags/tag2451.xml"/><Relationship Id="rId30" Type="http://schemas.openxmlformats.org/officeDocument/2006/relationships/tags" Target="../tags/tag2477.xml"/><Relationship Id="rId3" Type="http://schemas.openxmlformats.org/officeDocument/2006/relationships/tags" Target="../tags/tag2450.xml"/><Relationship Id="rId29" Type="http://schemas.openxmlformats.org/officeDocument/2006/relationships/tags" Target="../tags/tag2476.xml"/><Relationship Id="rId28" Type="http://schemas.openxmlformats.org/officeDocument/2006/relationships/tags" Target="../tags/tag2475.xml"/><Relationship Id="rId27" Type="http://schemas.openxmlformats.org/officeDocument/2006/relationships/tags" Target="../tags/tag2474.xml"/><Relationship Id="rId26" Type="http://schemas.openxmlformats.org/officeDocument/2006/relationships/tags" Target="../tags/tag2473.xml"/><Relationship Id="rId25" Type="http://schemas.openxmlformats.org/officeDocument/2006/relationships/tags" Target="../tags/tag2472.xml"/><Relationship Id="rId24" Type="http://schemas.openxmlformats.org/officeDocument/2006/relationships/tags" Target="../tags/tag2471.xml"/><Relationship Id="rId23" Type="http://schemas.openxmlformats.org/officeDocument/2006/relationships/tags" Target="../tags/tag2470.xml"/><Relationship Id="rId22" Type="http://schemas.openxmlformats.org/officeDocument/2006/relationships/tags" Target="../tags/tag2469.xml"/><Relationship Id="rId21" Type="http://schemas.openxmlformats.org/officeDocument/2006/relationships/tags" Target="../tags/tag2468.xml"/><Relationship Id="rId20" Type="http://schemas.openxmlformats.org/officeDocument/2006/relationships/tags" Target="../tags/tag2467.xml"/><Relationship Id="rId2" Type="http://schemas.openxmlformats.org/officeDocument/2006/relationships/tags" Target="../tags/tag2449.xml"/><Relationship Id="rId19" Type="http://schemas.openxmlformats.org/officeDocument/2006/relationships/tags" Target="../tags/tag2466.xml"/><Relationship Id="rId18" Type="http://schemas.openxmlformats.org/officeDocument/2006/relationships/tags" Target="../tags/tag2465.xml"/><Relationship Id="rId17" Type="http://schemas.openxmlformats.org/officeDocument/2006/relationships/tags" Target="../tags/tag2464.xml"/><Relationship Id="rId16" Type="http://schemas.openxmlformats.org/officeDocument/2006/relationships/tags" Target="../tags/tag2463.xml"/><Relationship Id="rId15" Type="http://schemas.openxmlformats.org/officeDocument/2006/relationships/tags" Target="../tags/tag2462.xml"/><Relationship Id="rId14" Type="http://schemas.openxmlformats.org/officeDocument/2006/relationships/tags" Target="../tags/tag2461.xml"/><Relationship Id="rId13" Type="http://schemas.openxmlformats.org/officeDocument/2006/relationships/tags" Target="../tags/tag2460.xml"/><Relationship Id="rId12" Type="http://schemas.openxmlformats.org/officeDocument/2006/relationships/tags" Target="../tags/tag2459.xml"/><Relationship Id="rId11" Type="http://schemas.openxmlformats.org/officeDocument/2006/relationships/tags" Target="../tags/tag2458.xml"/><Relationship Id="rId10" Type="http://schemas.openxmlformats.org/officeDocument/2006/relationships/tags" Target="../tags/tag2457.xml"/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6" Type="http://schemas.openxmlformats.org/officeDocument/2006/relationships/tags" Target="../tags/tag2482.xml"/><Relationship Id="rId5" Type="http://schemas.openxmlformats.org/officeDocument/2006/relationships/tags" Target="../tags/tag2481.xml"/><Relationship Id="rId4" Type="http://schemas.openxmlformats.org/officeDocument/2006/relationships/tags" Target="../tags/tag2480.xml"/><Relationship Id="rId3" Type="http://schemas.openxmlformats.org/officeDocument/2006/relationships/tags" Target="../tags/tag2479.xml"/><Relationship Id="rId2" Type="http://schemas.openxmlformats.org/officeDocument/2006/relationships/tags" Target="../tags/tag2478.xml"/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9" Type="http://schemas.openxmlformats.org/officeDocument/2006/relationships/tags" Target="../tags/tag2488.xml"/><Relationship Id="rId8" Type="http://schemas.openxmlformats.org/officeDocument/2006/relationships/tags" Target="../tags/tag2487.xml"/><Relationship Id="rId7" Type="http://schemas.openxmlformats.org/officeDocument/2006/relationships/tags" Target="../tags/tag248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2485.xml"/><Relationship Id="rId30" Type="http://schemas.openxmlformats.org/officeDocument/2006/relationships/tags" Target="../tags/tag2509.xml"/><Relationship Id="rId3" Type="http://schemas.openxmlformats.org/officeDocument/2006/relationships/tags" Target="../tags/tag2484.xml"/><Relationship Id="rId29" Type="http://schemas.openxmlformats.org/officeDocument/2006/relationships/tags" Target="../tags/tag2508.xml"/><Relationship Id="rId28" Type="http://schemas.openxmlformats.org/officeDocument/2006/relationships/tags" Target="../tags/tag2507.xml"/><Relationship Id="rId27" Type="http://schemas.openxmlformats.org/officeDocument/2006/relationships/tags" Target="../tags/tag2506.xml"/><Relationship Id="rId26" Type="http://schemas.openxmlformats.org/officeDocument/2006/relationships/tags" Target="../tags/tag2505.xml"/><Relationship Id="rId25" Type="http://schemas.openxmlformats.org/officeDocument/2006/relationships/tags" Target="../tags/tag2504.xml"/><Relationship Id="rId24" Type="http://schemas.openxmlformats.org/officeDocument/2006/relationships/tags" Target="../tags/tag2503.xml"/><Relationship Id="rId23" Type="http://schemas.openxmlformats.org/officeDocument/2006/relationships/tags" Target="../tags/tag2502.xml"/><Relationship Id="rId22" Type="http://schemas.openxmlformats.org/officeDocument/2006/relationships/tags" Target="../tags/tag2501.xml"/><Relationship Id="rId21" Type="http://schemas.openxmlformats.org/officeDocument/2006/relationships/tags" Target="../tags/tag2500.xml"/><Relationship Id="rId20" Type="http://schemas.openxmlformats.org/officeDocument/2006/relationships/tags" Target="../tags/tag2499.xml"/><Relationship Id="rId2" Type="http://schemas.openxmlformats.org/officeDocument/2006/relationships/tags" Target="../tags/tag2483.xml"/><Relationship Id="rId19" Type="http://schemas.openxmlformats.org/officeDocument/2006/relationships/tags" Target="../tags/tag2498.xml"/><Relationship Id="rId18" Type="http://schemas.openxmlformats.org/officeDocument/2006/relationships/tags" Target="../tags/tag2497.xml"/><Relationship Id="rId17" Type="http://schemas.openxmlformats.org/officeDocument/2006/relationships/tags" Target="../tags/tag2496.xml"/><Relationship Id="rId16" Type="http://schemas.openxmlformats.org/officeDocument/2006/relationships/tags" Target="../tags/tag2495.xml"/><Relationship Id="rId15" Type="http://schemas.openxmlformats.org/officeDocument/2006/relationships/tags" Target="../tags/tag2494.xml"/><Relationship Id="rId14" Type="http://schemas.openxmlformats.org/officeDocument/2006/relationships/tags" Target="../tags/tag2493.xml"/><Relationship Id="rId13" Type="http://schemas.openxmlformats.org/officeDocument/2006/relationships/tags" Target="../tags/tag2492.xml"/><Relationship Id="rId12" Type="http://schemas.openxmlformats.org/officeDocument/2006/relationships/tags" Target="../tags/tag2491.xml"/><Relationship Id="rId11" Type="http://schemas.openxmlformats.org/officeDocument/2006/relationships/tags" Target="../tags/tag2490.xml"/><Relationship Id="rId10" Type="http://schemas.openxmlformats.org/officeDocument/2006/relationships/tags" Target="../tags/tag2489.xml"/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9" Type="http://schemas.openxmlformats.org/officeDocument/2006/relationships/tags" Target="../tags/tag2513.xml"/><Relationship Id="rId8" Type="http://schemas.openxmlformats.org/officeDocument/2006/relationships/tags" Target="../tags/tag2512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2511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2" Type="http://schemas.openxmlformats.org/officeDocument/2006/relationships/tags" Target="../tags/tag2526.xml"/><Relationship Id="rId21" Type="http://schemas.openxmlformats.org/officeDocument/2006/relationships/tags" Target="../tags/tag2525.xml"/><Relationship Id="rId20" Type="http://schemas.openxmlformats.org/officeDocument/2006/relationships/tags" Target="../tags/tag2524.xml"/><Relationship Id="rId2" Type="http://schemas.openxmlformats.org/officeDocument/2006/relationships/tags" Target="../tags/tag2510.xml"/><Relationship Id="rId19" Type="http://schemas.openxmlformats.org/officeDocument/2006/relationships/tags" Target="../tags/tag2523.xml"/><Relationship Id="rId18" Type="http://schemas.openxmlformats.org/officeDocument/2006/relationships/tags" Target="../tags/tag2522.xml"/><Relationship Id="rId17" Type="http://schemas.openxmlformats.org/officeDocument/2006/relationships/tags" Target="../tags/tag2521.xml"/><Relationship Id="rId16" Type="http://schemas.openxmlformats.org/officeDocument/2006/relationships/tags" Target="../tags/tag2520.xml"/><Relationship Id="rId15" Type="http://schemas.openxmlformats.org/officeDocument/2006/relationships/tags" Target="../tags/tag2519.xml"/><Relationship Id="rId14" Type="http://schemas.openxmlformats.org/officeDocument/2006/relationships/tags" Target="../tags/tag2518.xml"/><Relationship Id="rId13" Type="http://schemas.openxmlformats.org/officeDocument/2006/relationships/tags" Target="../tags/tag2517.xml"/><Relationship Id="rId12" Type="http://schemas.openxmlformats.org/officeDocument/2006/relationships/tags" Target="../tags/tag2516.xml"/><Relationship Id="rId11" Type="http://schemas.openxmlformats.org/officeDocument/2006/relationships/tags" Target="../tags/tag2515.xml"/><Relationship Id="rId10" Type="http://schemas.openxmlformats.org/officeDocument/2006/relationships/tags" Target="../tags/tag2514.xml"/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7" Type="http://schemas.openxmlformats.org/officeDocument/2006/relationships/tags" Target="../tags/tag2532.xml"/><Relationship Id="rId6" Type="http://schemas.openxmlformats.org/officeDocument/2006/relationships/tags" Target="../tags/tag2531.xml"/><Relationship Id="rId5" Type="http://schemas.openxmlformats.org/officeDocument/2006/relationships/tags" Target="../tags/tag2530.xml"/><Relationship Id="rId4" Type="http://schemas.openxmlformats.org/officeDocument/2006/relationships/tags" Target="../tags/tag2529.xml"/><Relationship Id="rId3" Type="http://schemas.openxmlformats.org/officeDocument/2006/relationships/tags" Target="../tags/tag2528.xml"/><Relationship Id="rId2" Type="http://schemas.openxmlformats.org/officeDocument/2006/relationships/tags" Target="../tags/tag2527.xml"/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9" Type="http://schemas.openxmlformats.org/officeDocument/2006/relationships/tags" Target="../tags/tag2540.xml"/><Relationship Id="rId8" Type="http://schemas.openxmlformats.org/officeDocument/2006/relationships/tags" Target="../tags/tag2539.xml"/><Relationship Id="rId7" Type="http://schemas.openxmlformats.org/officeDocument/2006/relationships/tags" Target="../tags/tag2538.xml"/><Relationship Id="rId6" Type="http://schemas.openxmlformats.org/officeDocument/2006/relationships/tags" Target="../tags/tag2537.xml"/><Relationship Id="rId5" Type="http://schemas.openxmlformats.org/officeDocument/2006/relationships/tags" Target="../tags/tag2536.xml"/><Relationship Id="rId4" Type="http://schemas.openxmlformats.org/officeDocument/2006/relationships/tags" Target="../tags/tag2535.xml"/><Relationship Id="rId3" Type="http://schemas.openxmlformats.org/officeDocument/2006/relationships/tags" Target="../tags/tag2534.xml"/><Relationship Id="rId2" Type="http://schemas.openxmlformats.org/officeDocument/2006/relationships/tags" Target="../tags/tag2533.xml"/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5" Type="http://schemas.openxmlformats.org/officeDocument/2006/relationships/tags" Target="../tags/tag2544.xml"/><Relationship Id="rId4" Type="http://schemas.openxmlformats.org/officeDocument/2006/relationships/tags" Target="../tags/tag2543.xml"/><Relationship Id="rId3" Type="http://schemas.openxmlformats.org/officeDocument/2006/relationships/tags" Target="../tags/tag2542.xml"/><Relationship Id="rId2" Type="http://schemas.openxmlformats.org/officeDocument/2006/relationships/tags" Target="../tags/tag2541.xml"/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4" Type="http://schemas.openxmlformats.org/officeDocument/2006/relationships/tags" Target="../tags/tag2547.xml"/><Relationship Id="rId3" Type="http://schemas.openxmlformats.org/officeDocument/2006/relationships/tags" Target="../tags/tag2546.xml"/><Relationship Id="rId2" Type="http://schemas.openxmlformats.org/officeDocument/2006/relationships/tags" Target="../tags/tag2545.xml"/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5" Type="http://schemas.openxmlformats.org/officeDocument/2006/relationships/tags" Target="../tags/tag2551.xml"/><Relationship Id="rId4" Type="http://schemas.openxmlformats.org/officeDocument/2006/relationships/tags" Target="../tags/tag2550.xml"/><Relationship Id="rId3" Type="http://schemas.openxmlformats.org/officeDocument/2006/relationships/tags" Target="../tags/tag2549.xml"/><Relationship Id="rId2" Type="http://schemas.openxmlformats.org/officeDocument/2006/relationships/tags" Target="../tags/tag2548.xml"/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6" Type="http://schemas.openxmlformats.org/officeDocument/2006/relationships/tags" Target="../tags/tag2556.xml"/><Relationship Id="rId5" Type="http://schemas.openxmlformats.org/officeDocument/2006/relationships/tags" Target="../tags/tag2555.xml"/><Relationship Id="rId4" Type="http://schemas.openxmlformats.org/officeDocument/2006/relationships/tags" Target="../tags/tag2554.xml"/><Relationship Id="rId3" Type="http://schemas.openxmlformats.org/officeDocument/2006/relationships/tags" Target="../tags/tag2553.xml"/><Relationship Id="rId2" Type="http://schemas.openxmlformats.org/officeDocument/2006/relationships/tags" Target="../tags/tag2552.xml"/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9" Type="http://schemas.openxmlformats.org/officeDocument/2006/relationships/tags" Target="../tags/tag2562.xml"/><Relationship Id="rId8" Type="http://schemas.openxmlformats.org/officeDocument/2006/relationships/tags" Target="../tags/tag2561.xml"/><Relationship Id="rId7" Type="http://schemas.openxmlformats.org/officeDocument/2006/relationships/tags" Target="../tags/tag2560.xml"/><Relationship Id="rId6" Type="http://schemas.openxmlformats.org/officeDocument/2006/relationships/tags" Target="../tags/tag2559.xml"/><Relationship Id="rId5" Type="http://schemas.openxmlformats.org/officeDocument/2006/relationships/tags" Target="../tags/tag2558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5" Type="http://schemas.openxmlformats.org/officeDocument/2006/relationships/tags" Target="../tags/tag2578.xml"/><Relationship Id="rId24" Type="http://schemas.openxmlformats.org/officeDocument/2006/relationships/tags" Target="../tags/tag2577.xml"/><Relationship Id="rId23" Type="http://schemas.openxmlformats.org/officeDocument/2006/relationships/tags" Target="../tags/tag2576.xml"/><Relationship Id="rId22" Type="http://schemas.openxmlformats.org/officeDocument/2006/relationships/tags" Target="../tags/tag2575.xml"/><Relationship Id="rId21" Type="http://schemas.openxmlformats.org/officeDocument/2006/relationships/tags" Target="../tags/tag2574.xml"/><Relationship Id="rId20" Type="http://schemas.openxmlformats.org/officeDocument/2006/relationships/tags" Target="../tags/tag2573.xml"/><Relationship Id="rId2" Type="http://schemas.openxmlformats.org/officeDocument/2006/relationships/tags" Target="../tags/tag2557.xml"/><Relationship Id="rId19" Type="http://schemas.openxmlformats.org/officeDocument/2006/relationships/tags" Target="../tags/tag2572.xml"/><Relationship Id="rId18" Type="http://schemas.openxmlformats.org/officeDocument/2006/relationships/tags" Target="../tags/tag2571.xml"/><Relationship Id="rId17" Type="http://schemas.openxmlformats.org/officeDocument/2006/relationships/tags" Target="../tags/tag2570.xml"/><Relationship Id="rId16" Type="http://schemas.openxmlformats.org/officeDocument/2006/relationships/tags" Target="../tags/tag2569.xml"/><Relationship Id="rId15" Type="http://schemas.openxmlformats.org/officeDocument/2006/relationships/tags" Target="../tags/tag2568.xml"/><Relationship Id="rId14" Type="http://schemas.openxmlformats.org/officeDocument/2006/relationships/tags" Target="../tags/tag2567.xml"/><Relationship Id="rId13" Type="http://schemas.openxmlformats.org/officeDocument/2006/relationships/tags" Target="../tags/tag2566.xml"/><Relationship Id="rId12" Type="http://schemas.openxmlformats.org/officeDocument/2006/relationships/tags" Target="../tags/tag2565.xml"/><Relationship Id="rId11" Type="http://schemas.openxmlformats.org/officeDocument/2006/relationships/tags" Target="../tags/tag2564.xml"/><Relationship Id="rId10" Type="http://schemas.openxmlformats.org/officeDocument/2006/relationships/tags" Target="../tags/tag2563.xml"/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250.xml"/><Relationship Id="rId8" Type="http://schemas.openxmlformats.org/officeDocument/2006/relationships/tags" Target="../tags/tag249.xml"/><Relationship Id="rId7" Type="http://schemas.openxmlformats.org/officeDocument/2006/relationships/tags" Target="../tags/tag248.xml"/><Relationship Id="rId6" Type="http://schemas.openxmlformats.org/officeDocument/2006/relationships/tags" Target="../tags/tag247.xml"/><Relationship Id="rId5" Type="http://schemas.openxmlformats.org/officeDocument/2006/relationships/tags" Target="../tags/tag246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5" Type="http://schemas.openxmlformats.org/officeDocument/2006/relationships/tags" Target="../tags/tag266.xml"/><Relationship Id="rId24" Type="http://schemas.openxmlformats.org/officeDocument/2006/relationships/tags" Target="../tags/tag265.xml"/><Relationship Id="rId23" Type="http://schemas.openxmlformats.org/officeDocument/2006/relationships/tags" Target="../tags/tag264.xml"/><Relationship Id="rId22" Type="http://schemas.openxmlformats.org/officeDocument/2006/relationships/tags" Target="../tags/tag263.xml"/><Relationship Id="rId21" Type="http://schemas.openxmlformats.org/officeDocument/2006/relationships/tags" Target="../tags/tag262.xml"/><Relationship Id="rId20" Type="http://schemas.openxmlformats.org/officeDocument/2006/relationships/tags" Target="../tags/tag261.xml"/><Relationship Id="rId2" Type="http://schemas.openxmlformats.org/officeDocument/2006/relationships/tags" Target="../tags/tag245.xml"/><Relationship Id="rId19" Type="http://schemas.openxmlformats.org/officeDocument/2006/relationships/tags" Target="../tags/tag260.xml"/><Relationship Id="rId18" Type="http://schemas.openxmlformats.org/officeDocument/2006/relationships/tags" Target="../tags/tag259.xml"/><Relationship Id="rId17" Type="http://schemas.openxmlformats.org/officeDocument/2006/relationships/tags" Target="../tags/tag258.xml"/><Relationship Id="rId16" Type="http://schemas.openxmlformats.org/officeDocument/2006/relationships/tags" Target="../tags/tag257.xml"/><Relationship Id="rId15" Type="http://schemas.openxmlformats.org/officeDocument/2006/relationships/tags" Target="../tags/tag256.xml"/><Relationship Id="rId14" Type="http://schemas.openxmlformats.org/officeDocument/2006/relationships/tags" Target="../tags/tag255.xml"/><Relationship Id="rId13" Type="http://schemas.openxmlformats.org/officeDocument/2006/relationships/tags" Target="../tags/tag254.xml"/><Relationship Id="rId12" Type="http://schemas.openxmlformats.org/officeDocument/2006/relationships/tags" Target="../tags/tag253.xml"/><Relationship Id="rId11" Type="http://schemas.openxmlformats.org/officeDocument/2006/relationships/tags" Target="../tags/tag252.xml"/><Relationship Id="rId10" Type="http://schemas.openxmlformats.org/officeDocument/2006/relationships/tags" Target="../tags/tag251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280.xml"/><Relationship Id="rId8" Type="http://schemas.openxmlformats.org/officeDocument/2006/relationships/tags" Target="../tags/tag279.xml"/><Relationship Id="rId7" Type="http://schemas.openxmlformats.org/officeDocument/2006/relationships/tags" Target="../tags/tag278.x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4" Type="http://schemas.openxmlformats.org/officeDocument/2006/relationships/tags" Target="../tags/tag275.xml"/><Relationship Id="rId30" Type="http://schemas.openxmlformats.org/officeDocument/2006/relationships/tags" Target="../tags/tag301.xml"/><Relationship Id="rId3" Type="http://schemas.openxmlformats.org/officeDocument/2006/relationships/tags" Target="../tags/tag274.xml"/><Relationship Id="rId29" Type="http://schemas.openxmlformats.org/officeDocument/2006/relationships/tags" Target="../tags/tag300.xml"/><Relationship Id="rId28" Type="http://schemas.openxmlformats.org/officeDocument/2006/relationships/tags" Target="../tags/tag299.xml"/><Relationship Id="rId27" Type="http://schemas.openxmlformats.org/officeDocument/2006/relationships/tags" Target="../tags/tag298.xml"/><Relationship Id="rId26" Type="http://schemas.openxmlformats.org/officeDocument/2006/relationships/tags" Target="../tags/tag297.xml"/><Relationship Id="rId25" Type="http://schemas.openxmlformats.org/officeDocument/2006/relationships/tags" Target="../tags/tag296.xml"/><Relationship Id="rId24" Type="http://schemas.openxmlformats.org/officeDocument/2006/relationships/tags" Target="../tags/tag295.xml"/><Relationship Id="rId23" Type="http://schemas.openxmlformats.org/officeDocument/2006/relationships/tags" Target="../tags/tag294.xml"/><Relationship Id="rId22" Type="http://schemas.openxmlformats.org/officeDocument/2006/relationships/tags" Target="../tags/tag293.xml"/><Relationship Id="rId21" Type="http://schemas.openxmlformats.org/officeDocument/2006/relationships/tags" Target="../tags/tag292.xml"/><Relationship Id="rId20" Type="http://schemas.openxmlformats.org/officeDocument/2006/relationships/tags" Target="../tags/tag291.xml"/><Relationship Id="rId2" Type="http://schemas.openxmlformats.org/officeDocument/2006/relationships/tags" Target="../tags/tag273.xml"/><Relationship Id="rId19" Type="http://schemas.openxmlformats.org/officeDocument/2006/relationships/tags" Target="../tags/tag290.xml"/><Relationship Id="rId18" Type="http://schemas.openxmlformats.org/officeDocument/2006/relationships/tags" Target="../tags/tag289.xml"/><Relationship Id="rId17" Type="http://schemas.openxmlformats.org/officeDocument/2006/relationships/tags" Target="../tags/tag288.xml"/><Relationship Id="rId16" Type="http://schemas.openxmlformats.org/officeDocument/2006/relationships/tags" Target="../tags/tag287.xml"/><Relationship Id="rId15" Type="http://schemas.openxmlformats.org/officeDocument/2006/relationships/tags" Target="../tags/tag286.xml"/><Relationship Id="rId14" Type="http://schemas.openxmlformats.org/officeDocument/2006/relationships/tags" Target="../tags/tag285.xml"/><Relationship Id="rId13" Type="http://schemas.openxmlformats.org/officeDocument/2006/relationships/tags" Target="../tags/tag284.xml"/><Relationship Id="rId12" Type="http://schemas.openxmlformats.org/officeDocument/2006/relationships/tags" Target="../tags/tag283.xml"/><Relationship Id="rId11" Type="http://schemas.openxmlformats.org/officeDocument/2006/relationships/tags" Target="../tags/tag282.xml"/><Relationship Id="rId10" Type="http://schemas.openxmlformats.org/officeDocument/2006/relationships/tags" Target="../tags/tag281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312.xml"/><Relationship Id="rId8" Type="http://schemas.openxmlformats.org/officeDocument/2006/relationships/tags" Target="../tags/tag311.xml"/><Relationship Id="rId7" Type="http://schemas.openxmlformats.org/officeDocument/2006/relationships/tags" Target="../tags/tag31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309.xml"/><Relationship Id="rId30" Type="http://schemas.openxmlformats.org/officeDocument/2006/relationships/tags" Target="../tags/tag333.xml"/><Relationship Id="rId3" Type="http://schemas.openxmlformats.org/officeDocument/2006/relationships/tags" Target="../tags/tag308.xml"/><Relationship Id="rId29" Type="http://schemas.openxmlformats.org/officeDocument/2006/relationships/tags" Target="../tags/tag332.xml"/><Relationship Id="rId28" Type="http://schemas.openxmlformats.org/officeDocument/2006/relationships/tags" Target="../tags/tag331.xml"/><Relationship Id="rId27" Type="http://schemas.openxmlformats.org/officeDocument/2006/relationships/tags" Target="../tags/tag330.xml"/><Relationship Id="rId26" Type="http://schemas.openxmlformats.org/officeDocument/2006/relationships/tags" Target="../tags/tag329.xml"/><Relationship Id="rId25" Type="http://schemas.openxmlformats.org/officeDocument/2006/relationships/tags" Target="../tags/tag328.xml"/><Relationship Id="rId24" Type="http://schemas.openxmlformats.org/officeDocument/2006/relationships/tags" Target="../tags/tag327.xml"/><Relationship Id="rId23" Type="http://schemas.openxmlformats.org/officeDocument/2006/relationships/tags" Target="../tags/tag326.xml"/><Relationship Id="rId22" Type="http://schemas.openxmlformats.org/officeDocument/2006/relationships/tags" Target="../tags/tag325.xml"/><Relationship Id="rId21" Type="http://schemas.openxmlformats.org/officeDocument/2006/relationships/tags" Target="../tags/tag324.xml"/><Relationship Id="rId20" Type="http://schemas.openxmlformats.org/officeDocument/2006/relationships/tags" Target="../tags/tag323.xml"/><Relationship Id="rId2" Type="http://schemas.openxmlformats.org/officeDocument/2006/relationships/tags" Target="../tags/tag307.xml"/><Relationship Id="rId19" Type="http://schemas.openxmlformats.org/officeDocument/2006/relationships/tags" Target="../tags/tag322.xml"/><Relationship Id="rId18" Type="http://schemas.openxmlformats.org/officeDocument/2006/relationships/tags" Target="../tags/tag321.xml"/><Relationship Id="rId17" Type="http://schemas.openxmlformats.org/officeDocument/2006/relationships/tags" Target="../tags/tag320.xml"/><Relationship Id="rId16" Type="http://schemas.openxmlformats.org/officeDocument/2006/relationships/tags" Target="../tags/tag319.xml"/><Relationship Id="rId15" Type="http://schemas.openxmlformats.org/officeDocument/2006/relationships/tags" Target="../tags/tag318.xml"/><Relationship Id="rId14" Type="http://schemas.openxmlformats.org/officeDocument/2006/relationships/tags" Target="../tags/tag317.xml"/><Relationship Id="rId13" Type="http://schemas.openxmlformats.org/officeDocument/2006/relationships/tags" Target="../tags/tag316.xml"/><Relationship Id="rId12" Type="http://schemas.openxmlformats.org/officeDocument/2006/relationships/tags" Target="../tags/tag315.xml"/><Relationship Id="rId11" Type="http://schemas.openxmlformats.org/officeDocument/2006/relationships/tags" Target="../tags/tag314.xml"/><Relationship Id="rId10" Type="http://schemas.openxmlformats.org/officeDocument/2006/relationships/tags" Target="../tags/tag313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337.xml"/><Relationship Id="rId8" Type="http://schemas.openxmlformats.org/officeDocument/2006/relationships/tags" Target="../tags/tag336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335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2" Type="http://schemas.openxmlformats.org/officeDocument/2006/relationships/tags" Target="../tags/tag350.xml"/><Relationship Id="rId21" Type="http://schemas.openxmlformats.org/officeDocument/2006/relationships/tags" Target="../tags/tag349.xml"/><Relationship Id="rId20" Type="http://schemas.openxmlformats.org/officeDocument/2006/relationships/tags" Target="../tags/tag348.xml"/><Relationship Id="rId2" Type="http://schemas.openxmlformats.org/officeDocument/2006/relationships/tags" Target="../tags/tag334.xml"/><Relationship Id="rId19" Type="http://schemas.openxmlformats.org/officeDocument/2006/relationships/tags" Target="../tags/tag347.xml"/><Relationship Id="rId18" Type="http://schemas.openxmlformats.org/officeDocument/2006/relationships/tags" Target="../tags/tag346.xml"/><Relationship Id="rId17" Type="http://schemas.openxmlformats.org/officeDocument/2006/relationships/tags" Target="../tags/tag345.xml"/><Relationship Id="rId16" Type="http://schemas.openxmlformats.org/officeDocument/2006/relationships/tags" Target="../tags/tag344.xml"/><Relationship Id="rId15" Type="http://schemas.openxmlformats.org/officeDocument/2006/relationships/tags" Target="../tags/tag343.xml"/><Relationship Id="rId14" Type="http://schemas.openxmlformats.org/officeDocument/2006/relationships/tags" Target="../tags/tag342.xml"/><Relationship Id="rId13" Type="http://schemas.openxmlformats.org/officeDocument/2006/relationships/tags" Target="../tags/tag341.xml"/><Relationship Id="rId12" Type="http://schemas.openxmlformats.org/officeDocument/2006/relationships/tags" Target="../tags/tag340.xml"/><Relationship Id="rId11" Type="http://schemas.openxmlformats.org/officeDocument/2006/relationships/tags" Target="../tags/tag339.xml"/><Relationship Id="rId10" Type="http://schemas.openxmlformats.org/officeDocument/2006/relationships/tags" Target="../tags/tag338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356.xml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tags" Target="../tags/tag353.xml"/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364.xml"/><Relationship Id="rId8" Type="http://schemas.openxmlformats.org/officeDocument/2006/relationships/tags" Target="../tags/tag363.xml"/><Relationship Id="rId7" Type="http://schemas.openxmlformats.org/officeDocument/2006/relationships/tags" Target="../tags/tag362.xml"/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4" Type="http://schemas.openxmlformats.org/officeDocument/2006/relationships/tags" Target="../tags/tag359.xml"/><Relationship Id="rId3" Type="http://schemas.openxmlformats.org/officeDocument/2006/relationships/tags" Target="../tags/tag358.xml"/><Relationship Id="rId2" Type="http://schemas.openxmlformats.org/officeDocument/2006/relationships/tags" Target="../tags/tag357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368.xml"/><Relationship Id="rId4" Type="http://schemas.openxmlformats.org/officeDocument/2006/relationships/tags" Target="../tags/tag367.xml"/><Relationship Id="rId3" Type="http://schemas.openxmlformats.org/officeDocument/2006/relationships/tags" Target="../tags/tag366.xml"/><Relationship Id="rId2" Type="http://schemas.openxmlformats.org/officeDocument/2006/relationships/tags" Target="../tags/tag365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37.xml"/><Relationship Id="rId30" Type="http://schemas.openxmlformats.org/officeDocument/2006/relationships/tags" Target="../tags/tag61.xml"/><Relationship Id="rId3" Type="http://schemas.openxmlformats.org/officeDocument/2006/relationships/tags" Target="../tags/tag36.xml"/><Relationship Id="rId29" Type="http://schemas.openxmlformats.org/officeDocument/2006/relationships/tags" Target="../tags/tag60.xml"/><Relationship Id="rId28" Type="http://schemas.openxmlformats.org/officeDocument/2006/relationships/tags" Target="../tags/tag59.xml"/><Relationship Id="rId27" Type="http://schemas.openxmlformats.org/officeDocument/2006/relationships/tags" Target="../tags/tag58.xml"/><Relationship Id="rId26" Type="http://schemas.openxmlformats.org/officeDocument/2006/relationships/tags" Target="../tags/tag57.xml"/><Relationship Id="rId25" Type="http://schemas.openxmlformats.org/officeDocument/2006/relationships/tags" Target="../tags/tag56.xml"/><Relationship Id="rId24" Type="http://schemas.openxmlformats.org/officeDocument/2006/relationships/tags" Target="../tags/tag55.xml"/><Relationship Id="rId23" Type="http://schemas.openxmlformats.org/officeDocument/2006/relationships/tags" Target="../tags/tag54.xml"/><Relationship Id="rId22" Type="http://schemas.openxmlformats.org/officeDocument/2006/relationships/tags" Target="../tags/tag53.xml"/><Relationship Id="rId21" Type="http://schemas.openxmlformats.org/officeDocument/2006/relationships/tags" Target="../tags/tag52.xml"/><Relationship Id="rId20" Type="http://schemas.openxmlformats.org/officeDocument/2006/relationships/tags" Target="../tags/tag51.xml"/><Relationship Id="rId2" Type="http://schemas.openxmlformats.org/officeDocument/2006/relationships/tags" Target="../tags/tag35.xml"/><Relationship Id="rId19" Type="http://schemas.openxmlformats.org/officeDocument/2006/relationships/tags" Target="../tags/tag50.xml"/><Relationship Id="rId18" Type="http://schemas.openxmlformats.org/officeDocument/2006/relationships/tags" Target="../tags/tag49.xml"/><Relationship Id="rId17" Type="http://schemas.openxmlformats.org/officeDocument/2006/relationships/tags" Target="../tags/tag48.xml"/><Relationship Id="rId16" Type="http://schemas.openxmlformats.org/officeDocument/2006/relationships/tags" Target="../tags/tag47.xml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371.xml"/><Relationship Id="rId3" Type="http://schemas.openxmlformats.org/officeDocument/2006/relationships/tags" Target="../tags/tag370.xml"/><Relationship Id="rId2" Type="http://schemas.openxmlformats.org/officeDocument/2006/relationships/tags" Target="../tags/tag369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375.xml"/><Relationship Id="rId4" Type="http://schemas.openxmlformats.org/officeDocument/2006/relationships/tags" Target="../tags/tag374.xml"/><Relationship Id="rId3" Type="http://schemas.openxmlformats.org/officeDocument/2006/relationships/tags" Target="../tags/tag373.xml"/><Relationship Id="rId2" Type="http://schemas.openxmlformats.org/officeDocument/2006/relationships/tags" Target="../tags/tag372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380.xml"/><Relationship Id="rId5" Type="http://schemas.openxmlformats.org/officeDocument/2006/relationships/tags" Target="../tags/tag379.xml"/><Relationship Id="rId4" Type="http://schemas.openxmlformats.org/officeDocument/2006/relationships/tags" Target="../tags/tag378.xml"/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386.xml"/><Relationship Id="rId8" Type="http://schemas.openxmlformats.org/officeDocument/2006/relationships/tags" Target="../tags/tag385.xml"/><Relationship Id="rId7" Type="http://schemas.openxmlformats.org/officeDocument/2006/relationships/tags" Target="../tags/tag384.xml"/><Relationship Id="rId6" Type="http://schemas.openxmlformats.org/officeDocument/2006/relationships/tags" Target="../tags/tag383.xml"/><Relationship Id="rId5" Type="http://schemas.openxmlformats.org/officeDocument/2006/relationships/tags" Target="../tags/tag382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5" Type="http://schemas.openxmlformats.org/officeDocument/2006/relationships/tags" Target="../tags/tag402.xml"/><Relationship Id="rId24" Type="http://schemas.openxmlformats.org/officeDocument/2006/relationships/tags" Target="../tags/tag401.xml"/><Relationship Id="rId23" Type="http://schemas.openxmlformats.org/officeDocument/2006/relationships/tags" Target="../tags/tag400.xml"/><Relationship Id="rId22" Type="http://schemas.openxmlformats.org/officeDocument/2006/relationships/tags" Target="../tags/tag399.xml"/><Relationship Id="rId21" Type="http://schemas.openxmlformats.org/officeDocument/2006/relationships/tags" Target="../tags/tag398.xml"/><Relationship Id="rId20" Type="http://schemas.openxmlformats.org/officeDocument/2006/relationships/tags" Target="../tags/tag397.xml"/><Relationship Id="rId2" Type="http://schemas.openxmlformats.org/officeDocument/2006/relationships/tags" Target="../tags/tag381.xml"/><Relationship Id="rId19" Type="http://schemas.openxmlformats.org/officeDocument/2006/relationships/tags" Target="../tags/tag396.xml"/><Relationship Id="rId18" Type="http://schemas.openxmlformats.org/officeDocument/2006/relationships/tags" Target="../tags/tag395.xml"/><Relationship Id="rId17" Type="http://schemas.openxmlformats.org/officeDocument/2006/relationships/tags" Target="../tags/tag394.xml"/><Relationship Id="rId16" Type="http://schemas.openxmlformats.org/officeDocument/2006/relationships/tags" Target="../tags/tag393.xml"/><Relationship Id="rId15" Type="http://schemas.openxmlformats.org/officeDocument/2006/relationships/tags" Target="../tags/tag392.xml"/><Relationship Id="rId14" Type="http://schemas.openxmlformats.org/officeDocument/2006/relationships/tags" Target="../tags/tag391.xml"/><Relationship Id="rId13" Type="http://schemas.openxmlformats.org/officeDocument/2006/relationships/tags" Target="../tags/tag390.xml"/><Relationship Id="rId12" Type="http://schemas.openxmlformats.org/officeDocument/2006/relationships/tags" Target="../tags/tag389.xml"/><Relationship Id="rId11" Type="http://schemas.openxmlformats.org/officeDocument/2006/relationships/tags" Target="../tags/tag388.xml"/><Relationship Id="rId10" Type="http://schemas.openxmlformats.org/officeDocument/2006/relationships/tags" Target="../tags/tag387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416.xml"/><Relationship Id="rId8" Type="http://schemas.openxmlformats.org/officeDocument/2006/relationships/tags" Target="../tags/tag415.xml"/><Relationship Id="rId7" Type="http://schemas.openxmlformats.org/officeDocument/2006/relationships/tags" Target="../tags/tag414.xml"/><Relationship Id="rId6" Type="http://schemas.openxmlformats.org/officeDocument/2006/relationships/tags" Target="../tags/tag413.xml"/><Relationship Id="rId5" Type="http://schemas.openxmlformats.org/officeDocument/2006/relationships/tags" Target="../tags/tag412.xml"/><Relationship Id="rId4" Type="http://schemas.openxmlformats.org/officeDocument/2006/relationships/tags" Target="../tags/tag411.xml"/><Relationship Id="rId30" Type="http://schemas.openxmlformats.org/officeDocument/2006/relationships/tags" Target="../tags/tag437.xml"/><Relationship Id="rId3" Type="http://schemas.openxmlformats.org/officeDocument/2006/relationships/tags" Target="../tags/tag410.xml"/><Relationship Id="rId29" Type="http://schemas.openxmlformats.org/officeDocument/2006/relationships/tags" Target="../tags/tag436.xml"/><Relationship Id="rId28" Type="http://schemas.openxmlformats.org/officeDocument/2006/relationships/tags" Target="../tags/tag435.xml"/><Relationship Id="rId27" Type="http://schemas.openxmlformats.org/officeDocument/2006/relationships/tags" Target="../tags/tag434.xml"/><Relationship Id="rId26" Type="http://schemas.openxmlformats.org/officeDocument/2006/relationships/tags" Target="../tags/tag433.xml"/><Relationship Id="rId25" Type="http://schemas.openxmlformats.org/officeDocument/2006/relationships/tags" Target="../tags/tag432.xml"/><Relationship Id="rId24" Type="http://schemas.openxmlformats.org/officeDocument/2006/relationships/tags" Target="../tags/tag431.xml"/><Relationship Id="rId23" Type="http://schemas.openxmlformats.org/officeDocument/2006/relationships/tags" Target="../tags/tag430.xml"/><Relationship Id="rId22" Type="http://schemas.openxmlformats.org/officeDocument/2006/relationships/tags" Target="../tags/tag429.xml"/><Relationship Id="rId21" Type="http://schemas.openxmlformats.org/officeDocument/2006/relationships/tags" Target="../tags/tag428.xml"/><Relationship Id="rId20" Type="http://schemas.openxmlformats.org/officeDocument/2006/relationships/tags" Target="../tags/tag427.xml"/><Relationship Id="rId2" Type="http://schemas.openxmlformats.org/officeDocument/2006/relationships/tags" Target="../tags/tag409.xml"/><Relationship Id="rId19" Type="http://schemas.openxmlformats.org/officeDocument/2006/relationships/tags" Target="../tags/tag426.xml"/><Relationship Id="rId18" Type="http://schemas.openxmlformats.org/officeDocument/2006/relationships/tags" Target="../tags/tag425.xml"/><Relationship Id="rId17" Type="http://schemas.openxmlformats.org/officeDocument/2006/relationships/tags" Target="../tags/tag424.xml"/><Relationship Id="rId16" Type="http://schemas.openxmlformats.org/officeDocument/2006/relationships/tags" Target="../tags/tag423.xml"/><Relationship Id="rId15" Type="http://schemas.openxmlformats.org/officeDocument/2006/relationships/tags" Target="../tags/tag422.xml"/><Relationship Id="rId14" Type="http://schemas.openxmlformats.org/officeDocument/2006/relationships/tags" Target="../tags/tag421.xml"/><Relationship Id="rId13" Type="http://schemas.openxmlformats.org/officeDocument/2006/relationships/tags" Target="../tags/tag420.xml"/><Relationship Id="rId12" Type="http://schemas.openxmlformats.org/officeDocument/2006/relationships/tags" Target="../tags/tag419.xml"/><Relationship Id="rId11" Type="http://schemas.openxmlformats.org/officeDocument/2006/relationships/tags" Target="../tags/tag418.xml"/><Relationship Id="rId10" Type="http://schemas.openxmlformats.org/officeDocument/2006/relationships/tags" Target="../tags/tag417.xml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tags" Target="../tags/tag442.xml"/><Relationship Id="rId5" Type="http://schemas.openxmlformats.org/officeDocument/2006/relationships/tags" Target="../tags/tag441.xml"/><Relationship Id="rId4" Type="http://schemas.openxmlformats.org/officeDocument/2006/relationships/tags" Target="../tags/tag440.xml"/><Relationship Id="rId3" Type="http://schemas.openxmlformats.org/officeDocument/2006/relationships/tags" Target="../tags/tag439.xml"/><Relationship Id="rId2" Type="http://schemas.openxmlformats.org/officeDocument/2006/relationships/tags" Target="../tags/tag438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448.xml"/><Relationship Id="rId8" Type="http://schemas.openxmlformats.org/officeDocument/2006/relationships/tags" Target="../tags/tag447.xml"/><Relationship Id="rId7" Type="http://schemas.openxmlformats.org/officeDocument/2006/relationships/tags" Target="../tags/tag44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445.xml"/><Relationship Id="rId30" Type="http://schemas.openxmlformats.org/officeDocument/2006/relationships/tags" Target="../tags/tag469.xml"/><Relationship Id="rId3" Type="http://schemas.openxmlformats.org/officeDocument/2006/relationships/tags" Target="../tags/tag444.xml"/><Relationship Id="rId29" Type="http://schemas.openxmlformats.org/officeDocument/2006/relationships/tags" Target="../tags/tag468.xml"/><Relationship Id="rId28" Type="http://schemas.openxmlformats.org/officeDocument/2006/relationships/tags" Target="../tags/tag467.xml"/><Relationship Id="rId27" Type="http://schemas.openxmlformats.org/officeDocument/2006/relationships/tags" Target="../tags/tag466.xml"/><Relationship Id="rId26" Type="http://schemas.openxmlformats.org/officeDocument/2006/relationships/tags" Target="../tags/tag465.xml"/><Relationship Id="rId25" Type="http://schemas.openxmlformats.org/officeDocument/2006/relationships/tags" Target="../tags/tag464.xml"/><Relationship Id="rId24" Type="http://schemas.openxmlformats.org/officeDocument/2006/relationships/tags" Target="../tags/tag463.xml"/><Relationship Id="rId23" Type="http://schemas.openxmlformats.org/officeDocument/2006/relationships/tags" Target="../tags/tag462.xml"/><Relationship Id="rId22" Type="http://schemas.openxmlformats.org/officeDocument/2006/relationships/tags" Target="../tags/tag461.xml"/><Relationship Id="rId21" Type="http://schemas.openxmlformats.org/officeDocument/2006/relationships/tags" Target="../tags/tag460.xml"/><Relationship Id="rId20" Type="http://schemas.openxmlformats.org/officeDocument/2006/relationships/tags" Target="../tags/tag459.xml"/><Relationship Id="rId2" Type="http://schemas.openxmlformats.org/officeDocument/2006/relationships/tags" Target="../tags/tag443.xml"/><Relationship Id="rId19" Type="http://schemas.openxmlformats.org/officeDocument/2006/relationships/tags" Target="../tags/tag458.xml"/><Relationship Id="rId18" Type="http://schemas.openxmlformats.org/officeDocument/2006/relationships/tags" Target="../tags/tag457.xml"/><Relationship Id="rId17" Type="http://schemas.openxmlformats.org/officeDocument/2006/relationships/tags" Target="../tags/tag456.xml"/><Relationship Id="rId16" Type="http://schemas.openxmlformats.org/officeDocument/2006/relationships/tags" Target="../tags/tag455.xml"/><Relationship Id="rId15" Type="http://schemas.openxmlformats.org/officeDocument/2006/relationships/tags" Target="../tags/tag454.xml"/><Relationship Id="rId14" Type="http://schemas.openxmlformats.org/officeDocument/2006/relationships/tags" Target="../tags/tag453.xml"/><Relationship Id="rId13" Type="http://schemas.openxmlformats.org/officeDocument/2006/relationships/tags" Target="../tags/tag452.xml"/><Relationship Id="rId12" Type="http://schemas.openxmlformats.org/officeDocument/2006/relationships/tags" Target="../tags/tag451.xml"/><Relationship Id="rId11" Type="http://schemas.openxmlformats.org/officeDocument/2006/relationships/tags" Target="../tags/tag450.xml"/><Relationship Id="rId10" Type="http://schemas.openxmlformats.org/officeDocument/2006/relationships/tags" Target="../tags/tag449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473.xml"/><Relationship Id="rId8" Type="http://schemas.openxmlformats.org/officeDocument/2006/relationships/tags" Target="../tags/tag472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471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2" Type="http://schemas.openxmlformats.org/officeDocument/2006/relationships/tags" Target="../tags/tag486.xml"/><Relationship Id="rId21" Type="http://schemas.openxmlformats.org/officeDocument/2006/relationships/tags" Target="../tags/tag485.xml"/><Relationship Id="rId20" Type="http://schemas.openxmlformats.org/officeDocument/2006/relationships/tags" Target="../tags/tag484.xml"/><Relationship Id="rId2" Type="http://schemas.openxmlformats.org/officeDocument/2006/relationships/tags" Target="../tags/tag470.xml"/><Relationship Id="rId19" Type="http://schemas.openxmlformats.org/officeDocument/2006/relationships/tags" Target="../tags/tag483.xml"/><Relationship Id="rId18" Type="http://schemas.openxmlformats.org/officeDocument/2006/relationships/tags" Target="../tags/tag482.xml"/><Relationship Id="rId17" Type="http://schemas.openxmlformats.org/officeDocument/2006/relationships/tags" Target="../tags/tag481.xml"/><Relationship Id="rId16" Type="http://schemas.openxmlformats.org/officeDocument/2006/relationships/tags" Target="../tags/tag480.xml"/><Relationship Id="rId15" Type="http://schemas.openxmlformats.org/officeDocument/2006/relationships/tags" Target="../tags/tag479.xml"/><Relationship Id="rId14" Type="http://schemas.openxmlformats.org/officeDocument/2006/relationships/tags" Target="../tags/tag478.xml"/><Relationship Id="rId13" Type="http://schemas.openxmlformats.org/officeDocument/2006/relationships/tags" Target="../tags/tag477.xml"/><Relationship Id="rId12" Type="http://schemas.openxmlformats.org/officeDocument/2006/relationships/tags" Target="../tags/tag476.xml"/><Relationship Id="rId11" Type="http://schemas.openxmlformats.org/officeDocument/2006/relationships/tags" Target="../tags/tag475.xml"/><Relationship Id="rId10" Type="http://schemas.openxmlformats.org/officeDocument/2006/relationships/tags" Target="../tags/tag474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7" Type="http://schemas.openxmlformats.org/officeDocument/2006/relationships/tags" Target="../tags/tag492.xml"/><Relationship Id="rId6" Type="http://schemas.openxmlformats.org/officeDocument/2006/relationships/tags" Target="../tags/tag491.xml"/><Relationship Id="rId5" Type="http://schemas.openxmlformats.org/officeDocument/2006/relationships/tags" Target="../tags/tag490.xml"/><Relationship Id="rId4" Type="http://schemas.openxmlformats.org/officeDocument/2006/relationships/tags" Target="../tags/tag489.xml"/><Relationship Id="rId3" Type="http://schemas.openxmlformats.org/officeDocument/2006/relationships/tags" Target="../tags/tag488.xml"/><Relationship Id="rId2" Type="http://schemas.openxmlformats.org/officeDocument/2006/relationships/tags" Target="../tags/tag487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500.xml"/><Relationship Id="rId8" Type="http://schemas.openxmlformats.org/officeDocument/2006/relationships/tags" Target="../tags/tag499.xml"/><Relationship Id="rId7" Type="http://schemas.openxmlformats.org/officeDocument/2006/relationships/tags" Target="../tags/tag498.xml"/><Relationship Id="rId6" Type="http://schemas.openxmlformats.org/officeDocument/2006/relationships/tags" Target="../tags/tag497.xml"/><Relationship Id="rId5" Type="http://schemas.openxmlformats.org/officeDocument/2006/relationships/tags" Target="../tags/tag496.xml"/><Relationship Id="rId4" Type="http://schemas.openxmlformats.org/officeDocument/2006/relationships/tags" Target="../tags/tag495.xml"/><Relationship Id="rId3" Type="http://schemas.openxmlformats.org/officeDocument/2006/relationships/tags" Target="../tags/tag494.xml"/><Relationship Id="rId2" Type="http://schemas.openxmlformats.org/officeDocument/2006/relationships/tags" Target="../tags/tag493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63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2" Type="http://schemas.openxmlformats.org/officeDocument/2006/relationships/tags" Target="../tags/tag78.xml"/><Relationship Id="rId21" Type="http://schemas.openxmlformats.org/officeDocument/2006/relationships/tags" Target="../tags/tag77.xml"/><Relationship Id="rId20" Type="http://schemas.openxmlformats.org/officeDocument/2006/relationships/tags" Target="../tags/tag76.xml"/><Relationship Id="rId2" Type="http://schemas.openxmlformats.org/officeDocument/2006/relationships/tags" Target="../tags/tag62.xml"/><Relationship Id="rId19" Type="http://schemas.openxmlformats.org/officeDocument/2006/relationships/tags" Target="../tags/tag75.xml"/><Relationship Id="rId18" Type="http://schemas.openxmlformats.org/officeDocument/2006/relationships/tags" Target="../tags/tag74.xml"/><Relationship Id="rId17" Type="http://schemas.openxmlformats.org/officeDocument/2006/relationships/tags" Target="../tags/tag73.xml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504.xml"/><Relationship Id="rId4" Type="http://schemas.openxmlformats.org/officeDocument/2006/relationships/tags" Target="../tags/tag503.xml"/><Relationship Id="rId3" Type="http://schemas.openxmlformats.org/officeDocument/2006/relationships/tags" Target="../tags/tag502.xml"/><Relationship Id="rId2" Type="http://schemas.openxmlformats.org/officeDocument/2006/relationships/tags" Target="../tags/tag501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tags" Target="../tags/tag507.xml"/><Relationship Id="rId3" Type="http://schemas.openxmlformats.org/officeDocument/2006/relationships/tags" Target="../tags/tag506.xml"/><Relationship Id="rId2" Type="http://schemas.openxmlformats.org/officeDocument/2006/relationships/tags" Target="../tags/tag505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tags" Target="../tags/tag511.xml"/><Relationship Id="rId4" Type="http://schemas.openxmlformats.org/officeDocument/2006/relationships/tags" Target="../tags/tag510.xml"/><Relationship Id="rId3" Type="http://schemas.openxmlformats.org/officeDocument/2006/relationships/tags" Target="../tags/tag509.xml"/><Relationship Id="rId2" Type="http://schemas.openxmlformats.org/officeDocument/2006/relationships/tags" Target="../tags/tag508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6" Type="http://schemas.openxmlformats.org/officeDocument/2006/relationships/tags" Target="../tags/tag516.xml"/><Relationship Id="rId5" Type="http://schemas.openxmlformats.org/officeDocument/2006/relationships/tags" Target="../tags/tag515.xml"/><Relationship Id="rId4" Type="http://schemas.openxmlformats.org/officeDocument/2006/relationships/tags" Target="../tags/tag514.xml"/><Relationship Id="rId3" Type="http://schemas.openxmlformats.org/officeDocument/2006/relationships/tags" Target="../tags/tag513.xml"/><Relationship Id="rId2" Type="http://schemas.openxmlformats.org/officeDocument/2006/relationships/tags" Target="../tags/tag512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522.xml"/><Relationship Id="rId8" Type="http://schemas.openxmlformats.org/officeDocument/2006/relationships/tags" Target="../tags/tag521.xml"/><Relationship Id="rId7" Type="http://schemas.openxmlformats.org/officeDocument/2006/relationships/tags" Target="../tags/tag520.xml"/><Relationship Id="rId6" Type="http://schemas.openxmlformats.org/officeDocument/2006/relationships/tags" Target="../tags/tag519.xml"/><Relationship Id="rId5" Type="http://schemas.openxmlformats.org/officeDocument/2006/relationships/tags" Target="../tags/tag518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5" Type="http://schemas.openxmlformats.org/officeDocument/2006/relationships/tags" Target="../tags/tag538.xml"/><Relationship Id="rId24" Type="http://schemas.openxmlformats.org/officeDocument/2006/relationships/tags" Target="../tags/tag537.xml"/><Relationship Id="rId23" Type="http://schemas.openxmlformats.org/officeDocument/2006/relationships/tags" Target="../tags/tag536.xml"/><Relationship Id="rId22" Type="http://schemas.openxmlformats.org/officeDocument/2006/relationships/tags" Target="../tags/tag535.xml"/><Relationship Id="rId21" Type="http://schemas.openxmlformats.org/officeDocument/2006/relationships/tags" Target="../tags/tag534.xml"/><Relationship Id="rId20" Type="http://schemas.openxmlformats.org/officeDocument/2006/relationships/tags" Target="../tags/tag533.xml"/><Relationship Id="rId2" Type="http://schemas.openxmlformats.org/officeDocument/2006/relationships/tags" Target="../tags/tag517.xml"/><Relationship Id="rId19" Type="http://schemas.openxmlformats.org/officeDocument/2006/relationships/tags" Target="../tags/tag532.xml"/><Relationship Id="rId18" Type="http://schemas.openxmlformats.org/officeDocument/2006/relationships/tags" Target="../tags/tag531.xml"/><Relationship Id="rId17" Type="http://schemas.openxmlformats.org/officeDocument/2006/relationships/tags" Target="../tags/tag530.xml"/><Relationship Id="rId16" Type="http://schemas.openxmlformats.org/officeDocument/2006/relationships/tags" Target="../tags/tag529.xml"/><Relationship Id="rId15" Type="http://schemas.openxmlformats.org/officeDocument/2006/relationships/tags" Target="../tags/tag528.xml"/><Relationship Id="rId14" Type="http://schemas.openxmlformats.org/officeDocument/2006/relationships/tags" Target="../tags/tag527.xml"/><Relationship Id="rId13" Type="http://schemas.openxmlformats.org/officeDocument/2006/relationships/tags" Target="../tags/tag526.xml"/><Relationship Id="rId12" Type="http://schemas.openxmlformats.org/officeDocument/2006/relationships/tags" Target="../tags/tag525.xml"/><Relationship Id="rId11" Type="http://schemas.openxmlformats.org/officeDocument/2006/relationships/tags" Target="../tags/tag524.xml"/><Relationship Id="rId10" Type="http://schemas.openxmlformats.org/officeDocument/2006/relationships/tags" Target="../tags/tag523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552.xml"/><Relationship Id="rId8" Type="http://schemas.openxmlformats.org/officeDocument/2006/relationships/tags" Target="../tags/tag551.xml"/><Relationship Id="rId7" Type="http://schemas.openxmlformats.org/officeDocument/2006/relationships/tags" Target="../tags/tag550.xml"/><Relationship Id="rId6" Type="http://schemas.openxmlformats.org/officeDocument/2006/relationships/tags" Target="../tags/tag549.xml"/><Relationship Id="rId5" Type="http://schemas.openxmlformats.org/officeDocument/2006/relationships/tags" Target="../tags/tag548.xml"/><Relationship Id="rId4" Type="http://schemas.openxmlformats.org/officeDocument/2006/relationships/tags" Target="../tags/tag547.xml"/><Relationship Id="rId30" Type="http://schemas.openxmlformats.org/officeDocument/2006/relationships/tags" Target="../tags/tag573.xml"/><Relationship Id="rId3" Type="http://schemas.openxmlformats.org/officeDocument/2006/relationships/tags" Target="../tags/tag546.xml"/><Relationship Id="rId29" Type="http://schemas.openxmlformats.org/officeDocument/2006/relationships/tags" Target="../tags/tag572.xml"/><Relationship Id="rId28" Type="http://schemas.openxmlformats.org/officeDocument/2006/relationships/tags" Target="../tags/tag571.xml"/><Relationship Id="rId27" Type="http://schemas.openxmlformats.org/officeDocument/2006/relationships/tags" Target="../tags/tag570.xml"/><Relationship Id="rId26" Type="http://schemas.openxmlformats.org/officeDocument/2006/relationships/tags" Target="../tags/tag569.xml"/><Relationship Id="rId25" Type="http://schemas.openxmlformats.org/officeDocument/2006/relationships/tags" Target="../tags/tag568.xml"/><Relationship Id="rId24" Type="http://schemas.openxmlformats.org/officeDocument/2006/relationships/tags" Target="../tags/tag567.xml"/><Relationship Id="rId23" Type="http://schemas.openxmlformats.org/officeDocument/2006/relationships/tags" Target="../tags/tag566.xml"/><Relationship Id="rId22" Type="http://schemas.openxmlformats.org/officeDocument/2006/relationships/tags" Target="../tags/tag565.xml"/><Relationship Id="rId21" Type="http://schemas.openxmlformats.org/officeDocument/2006/relationships/tags" Target="../tags/tag564.xml"/><Relationship Id="rId20" Type="http://schemas.openxmlformats.org/officeDocument/2006/relationships/tags" Target="../tags/tag563.xml"/><Relationship Id="rId2" Type="http://schemas.openxmlformats.org/officeDocument/2006/relationships/tags" Target="../tags/tag545.xml"/><Relationship Id="rId19" Type="http://schemas.openxmlformats.org/officeDocument/2006/relationships/tags" Target="../tags/tag562.xml"/><Relationship Id="rId18" Type="http://schemas.openxmlformats.org/officeDocument/2006/relationships/tags" Target="../tags/tag561.xml"/><Relationship Id="rId17" Type="http://schemas.openxmlformats.org/officeDocument/2006/relationships/tags" Target="../tags/tag560.xml"/><Relationship Id="rId16" Type="http://schemas.openxmlformats.org/officeDocument/2006/relationships/tags" Target="../tags/tag559.xml"/><Relationship Id="rId15" Type="http://schemas.openxmlformats.org/officeDocument/2006/relationships/tags" Target="../tags/tag558.xml"/><Relationship Id="rId14" Type="http://schemas.openxmlformats.org/officeDocument/2006/relationships/tags" Target="../tags/tag557.xml"/><Relationship Id="rId13" Type="http://schemas.openxmlformats.org/officeDocument/2006/relationships/tags" Target="../tags/tag556.xml"/><Relationship Id="rId12" Type="http://schemas.openxmlformats.org/officeDocument/2006/relationships/tags" Target="../tags/tag555.xml"/><Relationship Id="rId11" Type="http://schemas.openxmlformats.org/officeDocument/2006/relationships/tags" Target="../tags/tag554.xml"/><Relationship Id="rId10" Type="http://schemas.openxmlformats.org/officeDocument/2006/relationships/tags" Target="../tags/tag553.xml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6" Type="http://schemas.openxmlformats.org/officeDocument/2006/relationships/tags" Target="../tags/tag578.xml"/><Relationship Id="rId5" Type="http://schemas.openxmlformats.org/officeDocument/2006/relationships/tags" Target="../tags/tag577.xml"/><Relationship Id="rId4" Type="http://schemas.openxmlformats.org/officeDocument/2006/relationships/tags" Target="../tags/tag576.xml"/><Relationship Id="rId3" Type="http://schemas.openxmlformats.org/officeDocument/2006/relationships/tags" Target="../tags/tag575.xml"/><Relationship Id="rId2" Type="http://schemas.openxmlformats.org/officeDocument/2006/relationships/tags" Target="../tags/tag574.xml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584.xml"/><Relationship Id="rId8" Type="http://schemas.openxmlformats.org/officeDocument/2006/relationships/tags" Target="../tags/tag583.xml"/><Relationship Id="rId7" Type="http://schemas.openxmlformats.org/officeDocument/2006/relationships/tags" Target="../tags/tag58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581.xml"/><Relationship Id="rId30" Type="http://schemas.openxmlformats.org/officeDocument/2006/relationships/tags" Target="../tags/tag605.xml"/><Relationship Id="rId3" Type="http://schemas.openxmlformats.org/officeDocument/2006/relationships/tags" Target="../tags/tag580.xml"/><Relationship Id="rId29" Type="http://schemas.openxmlformats.org/officeDocument/2006/relationships/tags" Target="../tags/tag604.xml"/><Relationship Id="rId28" Type="http://schemas.openxmlformats.org/officeDocument/2006/relationships/tags" Target="../tags/tag603.xml"/><Relationship Id="rId27" Type="http://schemas.openxmlformats.org/officeDocument/2006/relationships/tags" Target="../tags/tag602.xml"/><Relationship Id="rId26" Type="http://schemas.openxmlformats.org/officeDocument/2006/relationships/tags" Target="../tags/tag601.xml"/><Relationship Id="rId25" Type="http://schemas.openxmlformats.org/officeDocument/2006/relationships/tags" Target="../tags/tag600.xml"/><Relationship Id="rId24" Type="http://schemas.openxmlformats.org/officeDocument/2006/relationships/tags" Target="../tags/tag599.xml"/><Relationship Id="rId23" Type="http://schemas.openxmlformats.org/officeDocument/2006/relationships/tags" Target="../tags/tag598.xml"/><Relationship Id="rId22" Type="http://schemas.openxmlformats.org/officeDocument/2006/relationships/tags" Target="../tags/tag597.xml"/><Relationship Id="rId21" Type="http://schemas.openxmlformats.org/officeDocument/2006/relationships/tags" Target="../tags/tag596.xml"/><Relationship Id="rId20" Type="http://schemas.openxmlformats.org/officeDocument/2006/relationships/tags" Target="../tags/tag595.xml"/><Relationship Id="rId2" Type="http://schemas.openxmlformats.org/officeDocument/2006/relationships/tags" Target="../tags/tag579.xml"/><Relationship Id="rId19" Type="http://schemas.openxmlformats.org/officeDocument/2006/relationships/tags" Target="../tags/tag594.xml"/><Relationship Id="rId18" Type="http://schemas.openxmlformats.org/officeDocument/2006/relationships/tags" Target="../tags/tag593.xml"/><Relationship Id="rId17" Type="http://schemas.openxmlformats.org/officeDocument/2006/relationships/tags" Target="../tags/tag592.xml"/><Relationship Id="rId16" Type="http://schemas.openxmlformats.org/officeDocument/2006/relationships/tags" Target="../tags/tag591.xml"/><Relationship Id="rId15" Type="http://schemas.openxmlformats.org/officeDocument/2006/relationships/tags" Target="../tags/tag590.xml"/><Relationship Id="rId14" Type="http://schemas.openxmlformats.org/officeDocument/2006/relationships/tags" Target="../tags/tag589.xml"/><Relationship Id="rId13" Type="http://schemas.openxmlformats.org/officeDocument/2006/relationships/tags" Target="../tags/tag588.xml"/><Relationship Id="rId12" Type="http://schemas.openxmlformats.org/officeDocument/2006/relationships/tags" Target="../tags/tag587.xml"/><Relationship Id="rId11" Type="http://schemas.openxmlformats.org/officeDocument/2006/relationships/tags" Target="../tags/tag586.xml"/><Relationship Id="rId10" Type="http://schemas.openxmlformats.org/officeDocument/2006/relationships/tags" Target="../tags/tag585.xml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609.xml"/><Relationship Id="rId8" Type="http://schemas.openxmlformats.org/officeDocument/2006/relationships/tags" Target="../tags/tag608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60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2" Type="http://schemas.openxmlformats.org/officeDocument/2006/relationships/tags" Target="../tags/tag622.xml"/><Relationship Id="rId21" Type="http://schemas.openxmlformats.org/officeDocument/2006/relationships/tags" Target="../tags/tag621.xml"/><Relationship Id="rId20" Type="http://schemas.openxmlformats.org/officeDocument/2006/relationships/tags" Target="../tags/tag620.xml"/><Relationship Id="rId2" Type="http://schemas.openxmlformats.org/officeDocument/2006/relationships/tags" Target="../tags/tag606.xml"/><Relationship Id="rId19" Type="http://schemas.openxmlformats.org/officeDocument/2006/relationships/tags" Target="../tags/tag619.xml"/><Relationship Id="rId18" Type="http://schemas.openxmlformats.org/officeDocument/2006/relationships/tags" Target="../tags/tag618.xml"/><Relationship Id="rId17" Type="http://schemas.openxmlformats.org/officeDocument/2006/relationships/tags" Target="../tags/tag617.xml"/><Relationship Id="rId16" Type="http://schemas.openxmlformats.org/officeDocument/2006/relationships/tags" Target="../tags/tag616.xml"/><Relationship Id="rId15" Type="http://schemas.openxmlformats.org/officeDocument/2006/relationships/tags" Target="../tags/tag615.xml"/><Relationship Id="rId14" Type="http://schemas.openxmlformats.org/officeDocument/2006/relationships/tags" Target="../tags/tag614.xml"/><Relationship Id="rId13" Type="http://schemas.openxmlformats.org/officeDocument/2006/relationships/tags" Target="../tags/tag613.xml"/><Relationship Id="rId12" Type="http://schemas.openxmlformats.org/officeDocument/2006/relationships/tags" Target="../tags/tag612.xml"/><Relationship Id="rId11" Type="http://schemas.openxmlformats.org/officeDocument/2006/relationships/tags" Target="../tags/tag611.xml"/><Relationship Id="rId10" Type="http://schemas.openxmlformats.org/officeDocument/2006/relationships/tags" Target="../tags/tag610.xml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7" Type="http://schemas.openxmlformats.org/officeDocument/2006/relationships/tags" Target="../tags/tag628.xml"/><Relationship Id="rId6" Type="http://schemas.openxmlformats.org/officeDocument/2006/relationships/tags" Target="../tags/tag627.xml"/><Relationship Id="rId5" Type="http://schemas.openxmlformats.org/officeDocument/2006/relationships/tags" Target="../tags/tag626.xml"/><Relationship Id="rId4" Type="http://schemas.openxmlformats.org/officeDocument/2006/relationships/tags" Target="../tags/tag625.xml"/><Relationship Id="rId3" Type="http://schemas.openxmlformats.org/officeDocument/2006/relationships/tags" Target="../tags/tag624.xml"/><Relationship Id="rId2" Type="http://schemas.openxmlformats.org/officeDocument/2006/relationships/tags" Target="../tags/tag623.xml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636.xml"/><Relationship Id="rId8" Type="http://schemas.openxmlformats.org/officeDocument/2006/relationships/tags" Target="../tags/tag635.xml"/><Relationship Id="rId7" Type="http://schemas.openxmlformats.org/officeDocument/2006/relationships/tags" Target="../tags/tag634.xml"/><Relationship Id="rId6" Type="http://schemas.openxmlformats.org/officeDocument/2006/relationships/tags" Target="../tags/tag633.xml"/><Relationship Id="rId5" Type="http://schemas.openxmlformats.org/officeDocument/2006/relationships/tags" Target="../tags/tag632.xml"/><Relationship Id="rId4" Type="http://schemas.openxmlformats.org/officeDocument/2006/relationships/tags" Target="../tags/tag631.xml"/><Relationship Id="rId3" Type="http://schemas.openxmlformats.org/officeDocument/2006/relationships/tags" Target="../tags/tag630.xml"/><Relationship Id="rId2" Type="http://schemas.openxmlformats.org/officeDocument/2006/relationships/tags" Target="../tags/tag629.xml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tags" Target="../tags/tag640.xml"/><Relationship Id="rId4" Type="http://schemas.openxmlformats.org/officeDocument/2006/relationships/tags" Target="../tags/tag639.xml"/><Relationship Id="rId3" Type="http://schemas.openxmlformats.org/officeDocument/2006/relationships/tags" Target="../tags/tag638.xml"/><Relationship Id="rId2" Type="http://schemas.openxmlformats.org/officeDocument/2006/relationships/tags" Target="../tags/tag637.xml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tags" Target="../tags/tag643.xml"/><Relationship Id="rId3" Type="http://schemas.openxmlformats.org/officeDocument/2006/relationships/tags" Target="../tags/tag642.xml"/><Relationship Id="rId2" Type="http://schemas.openxmlformats.org/officeDocument/2006/relationships/tags" Target="../tags/tag641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5" Type="http://schemas.openxmlformats.org/officeDocument/2006/relationships/tags" Target="../tags/tag647.xml"/><Relationship Id="rId4" Type="http://schemas.openxmlformats.org/officeDocument/2006/relationships/tags" Target="../tags/tag646.xml"/><Relationship Id="rId3" Type="http://schemas.openxmlformats.org/officeDocument/2006/relationships/tags" Target="../tags/tag645.xml"/><Relationship Id="rId2" Type="http://schemas.openxmlformats.org/officeDocument/2006/relationships/tags" Target="../tags/tag644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6" Type="http://schemas.openxmlformats.org/officeDocument/2006/relationships/tags" Target="../tags/tag652.xml"/><Relationship Id="rId5" Type="http://schemas.openxmlformats.org/officeDocument/2006/relationships/tags" Target="../tags/tag651.xml"/><Relationship Id="rId4" Type="http://schemas.openxmlformats.org/officeDocument/2006/relationships/tags" Target="../tags/tag650.xml"/><Relationship Id="rId3" Type="http://schemas.openxmlformats.org/officeDocument/2006/relationships/tags" Target="../tags/tag649.xml"/><Relationship Id="rId2" Type="http://schemas.openxmlformats.org/officeDocument/2006/relationships/tags" Target="../tags/tag648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658.xml"/><Relationship Id="rId8" Type="http://schemas.openxmlformats.org/officeDocument/2006/relationships/tags" Target="../tags/tag657.xml"/><Relationship Id="rId7" Type="http://schemas.openxmlformats.org/officeDocument/2006/relationships/tags" Target="../tags/tag656.xml"/><Relationship Id="rId6" Type="http://schemas.openxmlformats.org/officeDocument/2006/relationships/tags" Target="../tags/tag655.xml"/><Relationship Id="rId5" Type="http://schemas.openxmlformats.org/officeDocument/2006/relationships/tags" Target="../tags/tag654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5" Type="http://schemas.openxmlformats.org/officeDocument/2006/relationships/tags" Target="../tags/tag674.xml"/><Relationship Id="rId24" Type="http://schemas.openxmlformats.org/officeDocument/2006/relationships/tags" Target="../tags/tag673.xml"/><Relationship Id="rId23" Type="http://schemas.openxmlformats.org/officeDocument/2006/relationships/tags" Target="../tags/tag672.xml"/><Relationship Id="rId22" Type="http://schemas.openxmlformats.org/officeDocument/2006/relationships/tags" Target="../tags/tag671.xml"/><Relationship Id="rId21" Type="http://schemas.openxmlformats.org/officeDocument/2006/relationships/tags" Target="../tags/tag670.xml"/><Relationship Id="rId20" Type="http://schemas.openxmlformats.org/officeDocument/2006/relationships/tags" Target="../tags/tag669.xml"/><Relationship Id="rId2" Type="http://schemas.openxmlformats.org/officeDocument/2006/relationships/tags" Target="../tags/tag653.xml"/><Relationship Id="rId19" Type="http://schemas.openxmlformats.org/officeDocument/2006/relationships/tags" Target="../tags/tag668.xml"/><Relationship Id="rId18" Type="http://schemas.openxmlformats.org/officeDocument/2006/relationships/tags" Target="../tags/tag667.xml"/><Relationship Id="rId17" Type="http://schemas.openxmlformats.org/officeDocument/2006/relationships/tags" Target="../tags/tag666.xml"/><Relationship Id="rId16" Type="http://schemas.openxmlformats.org/officeDocument/2006/relationships/tags" Target="../tags/tag665.xml"/><Relationship Id="rId15" Type="http://schemas.openxmlformats.org/officeDocument/2006/relationships/tags" Target="../tags/tag664.xml"/><Relationship Id="rId14" Type="http://schemas.openxmlformats.org/officeDocument/2006/relationships/tags" Target="../tags/tag663.xml"/><Relationship Id="rId13" Type="http://schemas.openxmlformats.org/officeDocument/2006/relationships/tags" Target="../tags/tag662.xml"/><Relationship Id="rId12" Type="http://schemas.openxmlformats.org/officeDocument/2006/relationships/tags" Target="../tags/tag661.xml"/><Relationship Id="rId11" Type="http://schemas.openxmlformats.org/officeDocument/2006/relationships/tags" Target="../tags/tag660.xml"/><Relationship Id="rId10" Type="http://schemas.openxmlformats.org/officeDocument/2006/relationships/tags" Target="../tags/tag659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688.xml"/><Relationship Id="rId8" Type="http://schemas.openxmlformats.org/officeDocument/2006/relationships/tags" Target="../tags/tag687.xml"/><Relationship Id="rId7" Type="http://schemas.openxmlformats.org/officeDocument/2006/relationships/tags" Target="../tags/tag686.xml"/><Relationship Id="rId6" Type="http://schemas.openxmlformats.org/officeDocument/2006/relationships/tags" Target="../tags/tag685.xml"/><Relationship Id="rId5" Type="http://schemas.openxmlformats.org/officeDocument/2006/relationships/tags" Target="../tags/tag684.xml"/><Relationship Id="rId4" Type="http://schemas.openxmlformats.org/officeDocument/2006/relationships/tags" Target="../tags/tag683.xml"/><Relationship Id="rId30" Type="http://schemas.openxmlformats.org/officeDocument/2006/relationships/tags" Target="../tags/tag709.xml"/><Relationship Id="rId3" Type="http://schemas.openxmlformats.org/officeDocument/2006/relationships/tags" Target="../tags/tag682.xml"/><Relationship Id="rId29" Type="http://schemas.openxmlformats.org/officeDocument/2006/relationships/tags" Target="../tags/tag708.xml"/><Relationship Id="rId28" Type="http://schemas.openxmlformats.org/officeDocument/2006/relationships/tags" Target="../tags/tag707.xml"/><Relationship Id="rId27" Type="http://schemas.openxmlformats.org/officeDocument/2006/relationships/tags" Target="../tags/tag706.xml"/><Relationship Id="rId26" Type="http://schemas.openxmlformats.org/officeDocument/2006/relationships/tags" Target="../tags/tag705.xml"/><Relationship Id="rId25" Type="http://schemas.openxmlformats.org/officeDocument/2006/relationships/tags" Target="../tags/tag704.xml"/><Relationship Id="rId24" Type="http://schemas.openxmlformats.org/officeDocument/2006/relationships/tags" Target="../tags/tag703.xml"/><Relationship Id="rId23" Type="http://schemas.openxmlformats.org/officeDocument/2006/relationships/tags" Target="../tags/tag702.xml"/><Relationship Id="rId22" Type="http://schemas.openxmlformats.org/officeDocument/2006/relationships/tags" Target="../tags/tag701.xml"/><Relationship Id="rId21" Type="http://schemas.openxmlformats.org/officeDocument/2006/relationships/tags" Target="../tags/tag700.xml"/><Relationship Id="rId20" Type="http://schemas.openxmlformats.org/officeDocument/2006/relationships/tags" Target="../tags/tag699.xml"/><Relationship Id="rId2" Type="http://schemas.openxmlformats.org/officeDocument/2006/relationships/tags" Target="../tags/tag681.xml"/><Relationship Id="rId19" Type="http://schemas.openxmlformats.org/officeDocument/2006/relationships/tags" Target="../tags/tag698.xml"/><Relationship Id="rId18" Type="http://schemas.openxmlformats.org/officeDocument/2006/relationships/tags" Target="../tags/tag697.xml"/><Relationship Id="rId17" Type="http://schemas.openxmlformats.org/officeDocument/2006/relationships/tags" Target="../tags/tag696.xml"/><Relationship Id="rId16" Type="http://schemas.openxmlformats.org/officeDocument/2006/relationships/tags" Target="../tags/tag695.xml"/><Relationship Id="rId15" Type="http://schemas.openxmlformats.org/officeDocument/2006/relationships/tags" Target="../tags/tag694.xml"/><Relationship Id="rId14" Type="http://schemas.openxmlformats.org/officeDocument/2006/relationships/tags" Target="../tags/tag693.xml"/><Relationship Id="rId13" Type="http://schemas.openxmlformats.org/officeDocument/2006/relationships/tags" Target="../tags/tag692.xml"/><Relationship Id="rId12" Type="http://schemas.openxmlformats.org/officeDocument/2006/relationships/tags" Target="../tags/tag691.xml"/><Relationship Id="rId11" Type="http://schemas.openxmlformats.org/officeDocument/2006/relationships/tags" Target="../tags/tag690.xml"/><Relationship Id="rId10" Type="http://schemas.openxmlformats.org/officeDocument/2006/relationships/tags" Target="../tags/tag689.xml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6" Type="http://schemas.openxmlformats.org/officeDocument/2006/relationships/tags" Target="../tags/tag714.xml"/><Relationship Id="rId5" Type="http://schemas.openxmlformats.org/officeDocument/2006/relationships/tags" Target="../tags/tag713.xml"/><Relationship Id="rId4" Type="http://schemas.openxmlformats.org/officeDocument/2006/relationships/tags" Target="../tags/tag712.xml"/><Relationship Id="rId3" Type="http://schemas.openxmlformats.org/officeDocument/2006/relationships/tags" Target="../tags/tag711.xml"/><Relationship Id="rId2" Type="http://schemas.openxmlformats.org/officeDocument/2006/relationships/tags" Target="../tags/tag710.xml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720.xml"/><Relationship Id="rId8" Type="http://schemas.openxmlformats.org/officeDocument/2006/relationships/tags" Target="../tags/tag719.xml"/><Relationship Id="rId7" Type="http://schemas.openxmlformats.org/officeDocument/2006/relationships/tags" Target="../tags/tag71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717.xml"/><Relationship Id="rId30" Type="http://schemas.openxmlformats.org/officeDocument/2006/relationships/tags" Target="../tags/tag741.xml"/><Relationship Id="rId3" Type="http://schemas.openxmlformats.org/officeDocument/2006/relationships/tags" Target="../tags/tag716.xml"/><Relationship Id="rId29" Type="http://schemas.openxmlformats.org/officeDocument/2006/relationships/tags" Target="../tags/tag740.xml"/><Relationship Id="rId28" Type="http://schemas.openxmlformats.org/officeDocument/2006/relationships/tags" Target="../tags/tag739.xml"/><Relationship Id="rId27" Type="http://schemas.openxmlformats.org/officeDocument/2006/relationships/tags" Target="../tags/tag738.xml"/><Relationship Id="rId26" Type="http://schemas.openxmlformats.org/officeDocument/2006/relationships/tags" Target="../tags/tag737.xml"/><Relationship Id="rId25" Type="http://schemas.openxmlformats.org/officeDocument/2006/relationships/tags" Target="../tags/tag736.xml"/><Relationship Id="rId24" Type="http://schemas.openxmlformats.org/officeDocument/2006/relationships/tags" Target="../tags/tag735.xml"/><Relationship Id="rId23" Type="http://schemas.openxmlformats.org/officeDocument/2006/relationships/tags" Target="../tags/tag734.xml"/><Relationship Id="rId22" Type="http://schemas.openxmlformats.org/officeDocument/2006/relationships/tags" Target="../tags/tag733.xml"/><Relationship Id="rId21" Type="http://schemas.openxmlformats.org/officeDocument/2006/relationships/tags" Target="../tags/tag732.xml"/><Relationship Id="rId20" Type="http://schemas.openxmlformats.org/officeDocument/2006/relationships/tags" Target="../tags/tag731.xml"/><Relationship Id="rId2" Type="http://schemas.openxmlformats.org/officeDocument/2006/relationships/tags" Target="../tags/tag715.xml"/><Relationship Id="rId19" Type="http://schemas.openxmlformats.org/officeDocument/2006/relationships/tags" Target="../tags/tag730.xml"/><Relationship Id="rId18" Type="http://schemas.openxmlformats.org/officeDocument/2006/relationships/tags" Target="../tags/tag729.xml"/><Relationship Id="rId17" Type="http://schemas.openxmlformats.org/officeDocument/2006/relationships/tags" Target="../tags/tag728.xml"/><Relationship Id="rId16" Type="http://schemas.openxmlformats.org/officeDocument/2006/relationships/tags" Target="../tags/tag727.xml"/><Relationship Id="rId15" Type="http://schemas.openxmlformats.org/officeDocument/2006/relationships/tags" Target="../tags/tag726.xml"/><Relationship Id="rId14" Type="http://schemas.openxmlformats.org/officeDocument/2006/relationships/tags" Target="../tags/tag725.xml"/><Relationship Id="rId13" Type="http://schemas.openxmlformats.org/officeDocument/2006/relationships/tags" Target="../tags/tag724.xml"/><Relationship Id="rId12" Type="http://schemas.openxmlformats.org/officeDocument/2006/relationships/tags" Target="../tags/tag723.xml"/><Relationship Id="rId11" Type="http://schemas.openxmlformats.org/officeDocument/2006/relationships/tags" Target="../tags/tag722.xml"/><Relationship Id="rId10" Type="http://schemas.openxmlformats.org/officeDocument/2006/relationships/tags" Target="../tags/tag721.xml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745.xml"/><Relationship Id="rId8" Type="http://schemas.openxmlformats.org/officeDocument/2006/relationships/tags" Target="../tags/tag744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743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2" Type="http://schemas.openxmlformats.org/officeDocument/2006/relationships/tags" Target="../tags/tag758.xml"/><Relationship Id="rId21" Type="http://schemas.openxmlformats.org/officeDocument/2006/relationships/tags" Target="../tags/tag757.xml"/><Relationship Id="rId20" Type="http://schemas.openxmlformats.org/officeDocument/2006/relationships/tags" Target="../tags/tag756.xml"/><Relationship Id="rId2" Type="http://schemas.openxmlformats.org/officeDocument/2006/relationships/tags" Target="../tags/tag742.xml"/><Relationship Id="rId19" Type="http://schemas.openxmlformats.org/officeDocument/2006/relationships/tags" Target="../tags/tag755.xml"/><Relationship Id="rId18" Type="http://schemas.openxmlformats.org/officeDocument/2006/relationships/tags" Target="../tags/tag754.xml"/><Relationship Id="rId17" Type="http://schemas.openxmlformats.org/officeDocument/2006/relationships/tags" Target="../tags/tag753.xml"/><Relationship Id="rId16" Type="http://schemas.openxmlformats.org/officeDocument/2006/relationships/tags" Target="../tags/tag752.xml"/><Relationship Id="rId15" Type="http://schemas.openxmlformats.org/officeDocument/2006/relationships/tags" Target="../tags/tag751.xml"/><Relationship Id="rId14" Type="http://schemas.openxmlformats.org/officeDocument/2006/relationships/tags" Target="../tags/tag750.xml"/><Relationship Id="rId13" Type="http://schemas.openxmlformats.org/officeDocument/2006/relationships/tags" Target="../tags/tag749.xml"/><Relationship Id="rId12" Type="http://schemas.openxmlformats.org/officeDocument/2006/relationships/tags" Target="../tags/tag748.xml"/><Relationship Id="rId11" Type="http://schemas.openxmlformats.org/officeDocument/2006/relationships/tags" Target="../tags/tag747.xml"/><Relationship Id="rId10" Type="http://schemas.openxmlformats.org/officeDocument/2006/relationships/tags" Target="../tags/tag746.xml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7" Type="http://schemas.openxmlformats.org/officeDocument/2006/relationships/tags" Target="../tags/tag764.xml"/><Relationship Id="rId6" Type="http://schemas.openxmlformats.org/officeDocument/2006/relationships/tags" Target="../tags/tag763.xml"/><Relationship Id="rId5" Type="http://schemas.openxmlformats.org/officeDocument/2006/relationships/tags" Target="../tags/tag762.xml"/><Relationship Id="rId4" Type="http://schemas.openxmlformats.org/officeDocument/2006/relationships/tags" Target="../tags/tag761.xml"/><Relationship Id="rId3" Type="http://schemas.openxmlformats.org/officeDocument/2006/relationships/tags" Target="../tags/tag760.xml"/><Relationship Id="rId2" Type="http://schemas.openxmlformats.org/officeDocument/2006/relationships/tags" Target="../tags/tag759.xml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772.xml"/><Relationship Id="rId8" Type="http://schemas.openxmlformats.org/officeDocument/2006/relationships/tags" Target="../tags/tag771.xml"/><Relationship Id="rId7" Type="http://schemas.openxmlformats.org/officeDocument/2006/relationships/tags" Target="../tags/tag770.xml"/><Relationship Id="rId6" Type="http://schemas.openxmlformats.org/officeDocument/2006/relationships/tags" Target="../tags/tag769.xml"/><Relationship Id="rId5" Type="http://schemas.openxmlformats.org/officeDocument/2006/relationships/tags" Target="../tags/tag768.xml"/><Relationship Id="rId4" Type="http://schemas.openxmlformats.org/officeDocument/2006/relationships/tags" Target="../tags/tag767.xml"/><Relationship Id="rId3" Type="http://schemas.openxmlformats.org/officeDocument/2006/relationships/tags" Target="../tags/tag766.xml"/><Relationship Id="rId2" Type="http://schemas.openxmlformats.org/officeDocument/2006/relationships/tags" Target="../tags/tag765.xml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5" Type="http://schemas.openxmlformats.org/officeDocument/2006/relationships/tags" Target="../tags/tag776.xml"/><Relationship Id="rId4" Type="http://schemas.openxmlformats.org/officeDocument/2006/relationships/tags" Target="../tags/tag775.xml"/><Relationship Id="rId3" Type="http://schemas.openxmlformats.org/officeDocument/2006/relationships/tags" Target="../tags/tag774.xml"/><Relationship Id="rId2" Type="http://schemas.openxmlformats.org/officeDocument/2006/relationships/tags" Target="../tags/tag773.xml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4" Type="http://schemas.openxmlformats.org/officeDocument/2006/relationships/tags" Target="../tags/tag779.xml"/><Relationship Id="rId3" Type="http://schemas.openxmlformats.org/officeDocument/2006/relationships/tags" Target="../tags/tag778.xml"/><Relationship Id="rId2" Type="http://schemas.openxmlformats.org/officeDocument/2006/relationships/tags" Target="../tags/tag777.xml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5" Type="http://schemas.openxmlformats.org/officeDocument/2006/relationships/tags" Target="../tags/tag783.xml"/><Relationship Id="rId4" Type="http://schemas.openxmlformats.org/officeDocument/2006/relationships/tags" Target="../tags/tag782.xml"/><Relationship Id="rId3" Type="http://schemas.openxmlformats.org/officeDocument/2006/relationships/tags" Target="../tags/tag781.xml"/><Relationship Id="rId2" Type="http://schemas.openxmlformats.org/officeDocument/2006/relationships/tags" Target="../tags/tag780.xml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6" Type="http://schemas.openxmlformats.org/officeDocument/2006/relationships/tags" Target="../tags/tag788.xml"/><Relationship Id="rId5" Type="http://schemas.openxmlformats.org/officeDocument/2006/relationships/tags" Target="../tags/tag787.xml"/><Relationship Id="rId4" Type="http://schemas.openxmlformats.org/officeDocument/2006/relationships/tags" Target="../tags/tag786.xml"/><Relationship Id="rId3" Type="http://schemas.openxmlformats.org/officeDocument/2006/relationships/tags" Target="../tags/tag785.xml"/><Relationship Id="rId2" Type="http://schemas.openxmlformats.org/officeDocument/2006/relationships/tags" Target="../tags/tag784.xml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794.xml"/><Relationship Id="rId8" Type="http://schemas.openxmlformats.org/officeDocument/2006/relationships/tags" Target="../tags/tag793.xml"/><Relationship Id="rId7" Type="http://schemas.openxmlformats.org/officeDocument/2006/relationships/tags" Target="../tags/tag792.xml"/><Relationship Id="rId6" Type="http://schemas.openxmlformats.org/officeDocument/2006/relationships/tags" Target="../tags/tag791.xml"/><Relationship Id="rId5" Type="http://schemas.openxmlformats.org/officeDocument/2006/relationships/tags" Target="../tags/tag790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5" Type="http://schemas.openxmlformats.org/officeDocument/2006/relationships/tags" Target="../tags/tag810.xml"/><Relationship Id="rId24" Type="http://schemas.openxmlformats.org/officeDocument/2006/relationships/tags" Target="../tags/tag809.xml"/><Relationship Id="rId23" Type="http://schemas.openxmlformats.org/officeDocument/2006/relationships/tags" Target="../tags/tag808.xml"/><Relationship Id="rId22" Type="http://schemas.openxmlformats.org/officeDocument/2006/relationships/tags" Target="../tags/tag807.xml"/><Relationship Id="rId21" Type="http://schemas.openxmlformats.org/officeDocument/2006/relationships/tags" Target="../tags/tag806.xml"/><Relationship Id="rId20" Type="http://schemas.openxmlformats.org/officeDocument/2006/relationships/tags" Target="../tags/tag805.xml"/><Relationship Id="rId2" Type="http://schemas.openxmlformats.org/officeDocument/2006/relationships/tags" Target="../tags/tag789.xml"/><Relationship Id="rId19" Type="http://schemas.openxmlformats.org/officeDocument/2006/relationships/tags" Target="../tags/tag804.xml"/><Relationship Id="rId18" Type="http://schemas.openxmlformats.org/officeDocument/2006/relationships/tags" Target="../tags/tag803.xml"/><Relationship Id="rId17" Type="http://schemas.openxmlformats.org/officeDocument/2006/relationships/tags" Target="../tags/tag802.xml"/><Relationship Id="rId16" Type="http://schemas.openxmlformats.org/officeDocument/2006/relationships/tags" Target="../tags/tag801.xml"/><Relationship Id="rId15" Type="http://schemas.openxmlformats.org/officeDocument/2006/relationships/tags" Target="../tags/tag800.xml"/><Relationship Id="rId14" Type="http://schemas.openxmlformats.org/officeDocument/2006/relationships/tags" Target="../tags/tag799.xml"/><Relationship Id="rId13" Type="http://schemas.openxmlformats.org/officeDocument/2006/relationships/tags" Target="../tags/tag798.xml"/><Relationship Id="rId12" Type="http://schemas.openxmlformats.org/officeDocument/2006/relationships/tags" Target="../tags/tag797.xml"/><Relationship Id="rId11" Type="http://schemas.openxmlformats.org/officeDocument/2006/relationships/tags" Target="../tags/tag796.xml"/><Relationship Id="rId10" Type="http://schemas.openxmlformats.org/officeDocument/2006/relationships/tags" Target="../tags/tag795.xml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824.xml"/><Relationship Id="rId8" Type="http://schemas.openxmlformats.org/officeDocument/2006/relationships/tags" Target="../tags/tag823.xml"/><Relationship Id="rId7" Type="http://schemas.openxmlformats.org/officeDocument/2006/relationships/tags" Target="../tags/tag822.xml"/><Relationship Id="rId6" Type="http://schemas.openxmlformats.org/officeDocument/2006/relationships/tags" Target="../tags/tag821.xml"/><Relationship Id="rId5" Type="http://schemas.openxmlformats.org/officeDocument/2006/relationships/tags" Target="../tags/tag820.xml"/><Relationship Id="rId4" Type="http://schemas.openxmlformats.org/officeDocument/2006/relationships/tags" Target="../tags/tag819.xml"/><Relationship Id="rId30" Type="http://schemas.openxmlformats.org/officeDocument/2006/relationships/tags" Target="../tags/tag845.xml"/><Relationship Id="rId3" Type="http://schemas.openxmlformats.org/officeDocument/2006/relationships/tags" Target="../tags/tag818.xml"/><Relationship Id="rId29" Type="http://schemas.openxmlformats.org/officeDocument/2006/relationships/tags" Target="../tags/tag844.xml"/><Relationship Id="rId28" Type="http://schemas.openxmlformats.org/officeDocument/2006/relationships/tags" Target="../tags/tag843.xml"/><Relationship Id="rId27" Type="http://schemas.openxmlformats.org/officeDocument/2006/relationships/tags" Target="../tags/tag842.xml"/><Relationship Id="rId26" Type="http://schemas.openxmlformats.org/officeDocument/2006/relationships/tags" Target="../tags/tag841.xml"/><Relationship Id="rId25" Type="http://schemas.openxmlformats.org/officeDocument/2006/relationships/tags" Target="../tags/tag840.xml"/><Relationship Id="rId24" Type="http://schemas.openxmlformats.org/officeDocument/2006/relationships/tags" Target="../tags/tag839.xml"/><Relationship Id="rId23" Type="http://schemas.openxmlformats.org/officeDocument/2006/relationships/tags" Target="../tags/tag838.xml"/><Relationship Id="rId22" Type="http://schemas.openxmlformats.org/officeDocument/2006/relationships/tags" Target="../tags/tag837.xml"/><Relationship Id="rId21" Type="http://schemas.openxmlformats.org/officeDocument/2006/relationships/tags" Target="../tags/tag836.xml"/><Relationship Id="rId20" Type="http://schemas.openxmlformats.org/officeDocument/2006/relationships/tags" Target="../tags/tag835.xml"/><Relationship Id="rId2" Type="http://schemas.openxmlformats.org/officeDocument/2006/relationships/tags" Target="../tags/tag817.xml"/><Relationship Id="rId19" Type="http://schemas.openxmlformats.org/officeDocument/2006/relationships/tags" Target="../tags/tag834.xml"/><Relationship Id="rId18" Type="http://schemas.openxmlformats.org/officeDocument/2006/relationships/tags" Target="../tags/tag833.xml"/><Relationship Id="rId17" Type="http://schemas.openxmlformats.org/officeDocument/2006/relationships/tags" Target="../tags/tag832.xml"/><Relationship Id="rId16" Type="http://schemas.openxmlformats.org/officeDocument/2006/relationships/tags" Target="../tags/tag831.xml"/><Relationship Id="rId15" Type="http://schemas.openxmlformats.org/officeDocument/2006/relationships/tags" Target="../tags/tag830.xml"/><Relationship Id="rId14" Type="http://schemas.openxmlformats.org/officeDocument/2006/relationships/tags" Target="../tags/tag829.xml"/><Relationship Id="rId13" Type="http://schemas.openxmlformats.org/officeDocument/2006/relationships/tags" Target="../tags/tag828.xml"/><Relationship Id="rId12" Type="http://schemas.openxmlformats.org/officeDocument/2006/relationships/tags" Target="../tags/tag827.xml"/><Relationship Id="rId11" Type="http://schemas.openxmlformats.org/officeDocument/2006/relationships/tags" Target="../tags/tag826.xml"/><Relationship Id="rId10" Type="http://schemas.openxmlformats.org/officeDocument/2006/relationships/tags" Target="../tags/tag825.xml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6" Type="http://schemas.openxmlformats.org/officeDocument/2006/relationships/tags" Target="../tags/tag850.xml"/><Relationship Id="rId5" Type="http://schemas.openxmlformats.org/officeDocument/2006/relationships/tags" Target="../tags/tag849.xml"/><Relationship Id="rId4" Type="http://schemas.openxmlformats.org/officeDocument/2006/relationships/tags" Target="../tags/tag848.xml"/><Relationship Id="rId3" Type="http://schemas.openxmlformats.org/officeDocument/2006/relationships/tags" Target="../tags/tag847.xml"/><Relationship Id="rId2" Type="http://schemas.openxmlformats.org/officeDocument/2006/relationships/tags" Target="../tags/tag846.xml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856.xml"/><Relationship Id="rId8" Type="http://schemas.openxmlformats.org/officeDocument/2006/relationships/tags" Target="../tags/tag855.xml"/><Relationship Id="rId7" Type="http://schemas.openxmlformats.org/officeDocument/2006/relationships/tags" Target="../tags/tag85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853.xml"/><Relationship Id="rId30" Type="http://schemas.openxmlformats.org/officeDocument/2006/relationships/tags" Target="../tags/tag877.xml"/><Relationship Id="rId3" Type="http://schemas.openxmlformats.org/officeDocument/2006/relationships/tags" Target="../tags/tag852.xml"/><Relationship Id="rId29" Type="http://schemas.openxmlformats.org/officeDocument/2006/relationships/tags" Target="../tags/tag876.xml"/><Relationship Id="rId28" Type="http://schemas.openxmlformats.org/officeDocument/2006/relationships/tags" Target="../tags/tag875.xml"/><Relationship Id="rId27" Type="http://schemas.openxmlformats.org/officeDocument/2006/relationships/tags" Target="../tags/tag874.xml"/><Relationship Id="rId26" Type="http://schemas.openxmlformats.org/officeDocument/2006/relationships/tags" Target="../tags/tag873.xml"/><Relationship Id="rId25" Type="http://schemas.openxmlformats.org/officeDocument/2006/relationships/tags" Target="../tags/tag872.xml"/><Relationship Id="rId24" Type="http://schemas.openxmlformats.org/officeDocument/2006/relationships/tags" Target="../tags/tag871.xml"/><Relationship Id="rId23" Type="http://schemas.openxmlformats.org/officeDocument/2006/relationships/tags" Target="../tags/tag870.xml"/><Relationship Id="rId22" Type="http://schemas.openxmlformats.org/officeDocument/2006/relationships/tags" Target="../tags/tag869.xml"/><Relationship Id="rId21" Type="http://schemas.openxmlformats.org/officeDocument/2006/relationships/tags" Target="../tags/tag868.xml"/><Relationship Id="rId20" Type="http://schemas.openxmlformats.org/officeDocument/2006/relationships/tags" Target="../tags/tag867.xml"/><Relationship Id="rId2" Type="http://schemas.openxmlformats.org/officeDocument/2006/relationships/tags" Target="../tags/tag851.xml"/><Relationship Id="rId19" Type="http://schemas.openxmlformats.org/officeDocument/2006/relationships/tags" Target="../tags/tag866.xml"/><Relationship Id="rId18" Type="http://schemas.openxmlformats.org/officeDocument/2006/relationships/tags" Target="../tags/tag865.xml"/><Relationship Id="rId17" Type="http://schemas.openxmlformats.org/officeDocument/2006/relationships/tags" Target="../tags/tag864.xml"/><Relationship Id="rId16" Type="http://schemas.openxmlformats.org/officeDocument/2006/relationships/tags" Target="../tags/tag863.xml"/><Relationship Id="rId15" Type="http://schemas.openxmlformats.org/officeDocument/2006/relationships/tags" Target="../tags/tag862.xml"/><Relationship Id="rId14" Type="http://schemas.openxmlformats.org/officeDocument/2006/relationships/tags" Target="../tags/tag861.xml"/><Relationship Id="rId13" Type="http://schemas.openxmlformats.org/officeDocument/2006/relationships/tags" Target="../tags/tag860.xml"/><Relationship Id="rId12" Type="http://schemas.openxmlformats.org/officeDocument/2006/relationships/tags" Target="../tags/tag859.xml"/><Relationship Id="rId11" Type="http://schemas.openxmlformats.org/officeDocument/2006/relationships/tags" Target="../tags/tag858.xml"/><Relationship Id="rId10" Type="http://schemas.openxmlformats.org/officeDocument/2006/relationships/tags" Target="../tags/tag857.xml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881.xml"/><Relationship Id="rId8" Type="http://schemas.openxmlformats.org/officeDocument/2006/relationships/tags" Target="../tags/tag880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879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2" Type="http://schemas.openxmlformats.org/officeDocument/2006/relationships/tags" Target="../tags/tag894.xml"/><Relationship Id="rId21" Type="http://schemas.openxmlformats.org/officeDocument/2006/relationships/tags" Target="../tags/tag893.xml"/><Relationship Id="rId20" Type="http://schemas.openxmlformats.org/officeDocument/2006/relationships/tags" Target="../tags/tag892.xml"/><Relationship Id="rId2" Type="http://schemas.openxmlformats.org/officeDocument/2006/relationships/tags" Target="../tags/tag878.xml"/><Relationship Id="rId19" Type="http://schemas.openxmlformats.org/officeDocument/2006/relationships/tags" Target="../tags/tag891.xml"/><Relationship Id="rId18" Type="http://schemas.openxmlformats.org/officeDocument/2006/relationships/tags" Target="../tags/tag890.xml"/><Relationship Id="rId17" Type="http://schemas.openxmlformats.org/officeDocument/2006/relationships/tags" Target="../tags/tag889.xml"/><Relationship Id="rId16" Type="http://schemas.openxmlformats.org/officeDocument/2006/relationships/tags" Target="../tags/tag888.xml"/><Relationship Id="rId15" Type="http://schemas.openxmlformats.org/officeDocument/2006/relationships/tags" Target="../tags/tag887.xml"/><Relationship Id="rId14" Type="http://schemas.openxmlformats.org/officeDocument/2006/relationships/tags" Target="../tags/tag886.xml"/><Relationship Id="rId13" Type="http://schemas.openxmlformats.org/officeDocument/2006/relationships/tags" Target="../tags/tag885.xml"/><Relationship Id="rId12" Type="http://schemas.openxmlformats.org/officeDocument/2006/relationships/tags" Target="../tags/tag884.xml"/><Relationship Id="rId11" Type="http://schemas.openxmlformats.org/officeDocument/2006/relationships/tags" Target="../tags/tag883.xml"/><Relationship Id="rId10" Type="http://schemas.openxmlformats.org/officeDocument/2006/relationships/tags" Target="../tags/tag882.xml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7" Type="http://schemas.openxmlformats.org/officeDocument/2006/relationships/tags" Target="../tags/tag900.xml"/><Relationship Id="rId6" Type="http://schemas.openxmlformats.org/officeDocument/2006/relationships/tags" Target="../tags/tag899.xml"/><Relationship Id="rId5" Type="http://schemas.openxmlformats.org/officeDocument/2006/relationships/tags" Target="../tags/tag898.xml"/><Relationship Id="rId4" Type="http://schemas.openxmlformats.org/officeDocument/2006/relationships/tags" Target="../tags/tag897.xml"/><Relationship Id="rId3" Type="http://schemas.openxmlformats.org/officeDocument/2006/relationships/tags" Target="../tags/tag896.xml"/><Relationship Id="rId2" Type="http://schemas.openxmlformats.org/officeDocument/2006/relationships/tags" Target="../tags/tag895.xml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908.xml"/><Relationship Id="rId8" Type="http://schemas.openxmlformats.org/officeDocument/2006/relationships/tags" Target="../tags/tag907.xml"/><Relationship Id="rId7" Type="http://schemas.openxmlformats.org/officeDocument/2006/relationships/tags" Target="../tags/tag906.xml"/><Relationship Id="rId6" Type="http://schemas.openxmlformats.org/officeDocument/2006/relationships/tags" Target="../tags/tag905.xml"/><Relationship Id="rId5" Type="http://schemas.openxmlformats.org/officeDocument/2006/relationships/tags" Target="../tags/tag904.xml"/><Relationship Id="rId4" Type="http://schemas.openxmlformats.org/officeDocument/2006/relationships/tags" Target="../tags/tag903.xml"/><Relationship Id="rId3" Type="http://schemas.openxmlformats.org/officeDocument/2006/relationships/tags" Target="../tags/tag902.xml"/><Relationship Id="rId2" Type="http://schemas.openxmlformats.org/officeDocument/2006/relationships/tags" Target="../tags/tag901.xml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5" Type="http://schemas.openxmlformats.org/officeDocument/2006/relationships/tags" Target="../tags/tag912.xml"/><Relationship Id="rId4" Type="http://schemas.openxmlformats.org/officeDocument/2006/relationships/tags" Target="../tags/tag911.xml"/><Relationship Id="rId3" Type="http://schemas.openxmlformats.org/officeDocument/2006/relationships/tags" Target="../tags/tag910.xml"/><Relationship Id="rId2" Type="http://schemas.openxmlformats.org/officeDocument/2006/relationships/tags" Target="../tags/tag909.xml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tags" Target="../tags/tag915.xml"/><Relationship Id="rId3" Type="http://schemas.openxmlformats.org/officeDocument/2006/relationships/tags" Target="../tags/tag914.xml"/><Relationship Id="rId2" Type="http://schemas.openxmlformats.org/officeDocument/2006/relationships/tags" Target="../tags/tag913.xml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5" Type="http://schemas.openxmlformats.org/officeDocument/2006/relationships/tags" Target="../tags/tag919.xml"/><Relationship Id="rId4" Type="http://schemas.openxmlformats.org/officeDocument/2006/relationships/tags" Target="../tags/tag918.xml"/><Relationship Id="rId3" Type="http://schemas.openxmlformats.org/officeDocument/2006/relationships/tags" Target="../tags/tag917.xml"/><Relationship Id="rId2" Type="http://schemas.openxmlformats.org/officeDocument/2006/relationships/tags" Target="../tags/tag916.xml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6" Type="http://schemas.openxmlformats.org/officeDocument/2006/relationships/tags" Target="../tags/tag924.xml"/><Relationship Id="rId5" Type="http://schemas.openxmlformats.org/officeDocument/2006/relationships/tags" Target="../tags/tag923.xml"/><Relationship Id="rId4" Type="http://schemas.openxmlformats.org/officeDocument/2006/relationships/tags" Target="../tags/tag922.xml"/><Relationship Id="rId3" Type="http://schemas.openxmlformats.org/officeDocument/2006/relationships/tags" Target="../tags/tag921.xml"/><Relationship Id="rId2" Type="http://schemas.openxmlformats.org/officeDocument/2006/relationships/tags" Target="../tags/tag920.xml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tags" Target="../tags/tag930.xml"/><Relationship Id="rId8" Type="http://schemas.openxmlformats.org/officeDocument/2006/relationships/tags" Target="../tags/tag929.xml"/><Relationship Id="rId7" Type="http://schemas.openxmlformats.org/officeDocument/2006/relationships/tags" Target="../tags/tag928.xml"/><Relationship Id="rId6" Type="http://schemas.openxmlformats.org/officeDocument/2006/relationships/tags" Target="../tags/tag927.xml"/><Relationship Id="rId5" Type="http://schemas.openxmlformats.org/officeDocument/2006/relationships/tags" Target="../tags/tag926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5" Type="http://schemas.openxmlformats.org/officeDocument/2006/relationships/tags" Target="../tags/tag946.xml"/><Relationship Id="rId24" Type="http://schemas.openxmlformats.org/officeDocument/2006/relationships/tags" Target="../tags/tag945.xml"/><Relationship Id="rId23" Type="http://schemas.openxmlformats.org/officeDocument/2006/relationships/tags" Target="../tags/tag944.xml"/><Relationship Id="rId22" Type="http://schemas.openxmlformats.org/officeDocument/2006/relationships/tags" Target="../tags/tag943.xml"/><Relationship Id="rId21" Type="http://schemas.openxmlformats.org/officeDocument/2006/relationships/tags" Target="../tags/tag942.xml"/><Relationship Id="rId20" Type="http://schemas.openxmlformats.org/officeDocument/2006/relationships/tags" Target="../tags/tag941.xml"/><Relationship Id="rId2" Type="http://schemas.openxmlformats.org/officeDocument/2006/relationships/tags" Target="../tags/tag925.xml"/><Relationship Id="rId19" Type="http://schemas.openxmlformats.org/officeDocument/2006/relationships/tags" Target="../tags/tag940.xml"/><Relationship Id="rId18" Type="http://schemas.openxmlformats.org/officeDocument/2006/relationships/tags" Target="../tags/tag939.xml"/><Relationship Id="rId17" Type="http://schemas.openxmlformats.org/officeDocument/2006/relationships/tags" Target="../tags/tag938.xml"/><Relationship Id="rId16" Type="http://schemas.openxmlformats.org/officeDocument/2006/relationships/tags" Target="../tags/tag937.xml"/><Relationship Id="rId15" Type="http://schemas.openxmlformats.org/officeDocument/2006/relationships/tags" Target="../tags/tag936.xml"/><Relationship Id="rId14" Type="http://schemas.openxmlformats.org/officeDocument/2006/relationships/tags" Target="../tags/tag935.xml"/><Relationship Id="rId13" Type="http://schemas.openxmlformats.org/officeDocument/2006/relationships/tags" Target="../tags/tag934.xml"/><Relationship Id="rId12" Type="http://schemas.openxmlformats.org/officeDocument/2006/relationships/tags" Target="../tags/tag933.xml"/><Relationship Id="rId11" Type="http://schemas.openxmlformats.org/officeDocument/2006/relationships/tags" Target="../tags/tag932.xml"/><Relationship Id="rId10" Type="http://schemas.openxmlformats.org/officeDocument/2006/relationships/tags" Target="../tags/tag931.xml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9" Type="http://schemas.openxmlformats.org/officeDocument/2006/relationships/tags" Target="../tags/tag960.xml"/><Relationship Id="rId8" Type="http://schemas.openxmlformats.org/officeDocument/2006/relationships/tags" Target="../tags/tag959.xml"/><Relationship Id="rId7" Type="http://schemas.openxmlformats.org/officeDocument/2006/relationships/tags" Target="../tags/tag958.xml"/><Relationship Id="rId6" Type="http://schemas.openxmlformats.org/officeDocument/2006/relationships/tags" Target="../tags/tag957.xml"/><Relationship Id="rId5" Type="http://schemas.openxmlformats.org/officeDocument/2006/relationships/tags" Target="../tags/tag956.xml"/><Relationship Id="rId4" Type="http://schemas.openxmlformats.org/officeDocument/2006/relationships/tags" Target="../tags/tag955.xml"/><Relationship Id="rId30" Type="http://schemas.openxmlformats.org/officeDocument/2006/relationships/tags" Target="../tags/tag981.xml"/><Relationship Id="rId3" Type="http://schemas.openxmlformats.org/officeDocument/2006/relationships/tags" Target="../tags/tag954.xml"/><Relationship Id="rId29" Type="http://schemas.openxmlformats.org/officeDocument/2006/relationships/tags" Target="../tags/tag980.xml"/><Relationship Id="rId28" Type="http://schemas.openxmlformats.org/officeDocument/2006/relationships/tags" Target="../tags/tag979.xml"/><Relationship Id="rId27" Type="http://schemas.openxmlformats.org/officeDocument/2006/relationships/tags" Target="../tags/tag978.xml"/><Relationship Id="rId26" Type="http://schemas.openxmlformats.org/officeDocument/2006/relationships/tags" Target="../tags/tag977.xml"/><Relationship Id="rId25" Type="http://schemas.openxmlformats.org/officeDocument/2006/relationships/tags" Target="../tags/tag976.xml"/><Relationship Id="rId24" Type="http://schemas.openxmlformats.org/officeDocument/2006/relationships/tags" Target="../tags/tag975.xml"/><Relationship Id="rId23" Type="http://schemas.openxmlformats.org/officeDocument/2006/relationships/tags" Target="../tags/tag974.xml"/><Relationship Id="rId22" Type="http://schemas.openxmlformats.org/officeDocument/2006/relationships/tags" Target="../tags/tag973.xml"/><Relationship Id="rId21" Type="http://schemas.openxmlformats.org/officeDocument/2006/relationships/tags" Target="../tags/tag972.xml"/><Relationship Id="rId20" Type="http://schemas.openxmlformats.org/officeDocument/2006/relationships/tags" Target="../tags/tag971.xml"/><Relationship Id="rId2" Type="http://schemas.openxmlformats.org/officeDocument/2006/relationships/tags" Target="../tags/tag953.xml"/><Relationship Id="rId19" Type="http://schemas.openxmlformats.org/officeDocument/2006/relationships/tags" Target="../tags/tag970.xml"/><Relationship Id="rId18" Type="http://schemas.openxmlformats.org/officeDocument/2006/relationships/tags" Target="../tags/tag969.xml"/><Relationship Id="rId17" Type="http://schemas.openxmlformats.org/officeDocument/2006/relationships/tags" Target="../tags/tag968.xml"/><Relationship Id="rId16" Type="http://schemas.openxmlformats.org/officeDocument/2006/relationships/tags" Target="../tags/tag967.xml"/><Relationship Id="rId15" Type="http://schemas.openxmlformats.org/officeDocument/2006/relationships/tags" Target="../tags/tag966.xml"/><Relationship Id="rId14" Type="http://schemas.openxmlformats.org/officeDocument/2006/relationships/tags" Target="../tags/tag965.xml"/><Relationship Id="rId13" Type="http://schemas.openxmlformats.org/officeDocument/2006/relationships/tags" Target="../tags/tag964.xml"/><Relationship Id="rId12" Type="http://schemas.openxmlformats.org/officeDocument/2006/relationships/tags" Target="../tags/tag963.xml"/><Relationship Id="rId11" Type="http://schemas.openxmlformats.org/officeDocument/2006/relationships/tags" Target="../tags/tag962.xml"/><Relationship Id="rId10" Type="http://schemas.openxmlformats.org/officeDocument/2006/relationships/tags" Target="../tags/tag961.xml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6" Type="http://schemas.openxmlformats.org/officeDocument/2006/relationships/tags" Target="../tags/tag986.xml"/><Relationship Id="rId5" Type="http://schemas.openxmlformats.org/officeDocument/2006/relationships/tags" Target="../tags/tag985.xml"/><Relationship Id="rId4" Type="http://schemas.openxmlformats.org/officeDocument/2006/relationships/tags" Target="../tags/tag984.xml"/><Relationship Id="rId3" Type="http://schemas.openxmlformats.org/officeDocument/2006/relationships/tags" Target="../tags/tag983.xml"/><Relationship Id="rId2" Type="http://schemas.openxmlformats.org/officeDocument/2006/relationships/tags" Target="../tags/tag982.xml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9" Type="http://schemas.openxmlformats.org/officeDocument/2006/relationships/tags" Target="../tags/tag992.xml"/><Relationship Id="rId8" Type="http://schemas.openxmlformats.org/officeDocument/2006/relationships/tags" Target="../tags/tag991.xml"/><Relationship Id="rId7" Type="http://schemas.openxmlformats.org/officeDocument/2006/relationships/tags" Target="../tags/tag99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989.xml"/><Relationship Id="rId30" Type="http://schemas.openxmlformats.org/officeDocument/2006/relationships/tags" Target="../tags/tag1013.xml"/><Relationship Id="rId3" Type="http://schemas.openxmlformats.org/officeDocument/2006/relationships/tags" Target="../tags/tag988.xml"/><Relationship Id="rId29" Type="http://schemas.openxmlformats.org/officeDocument/2006/relationships/tags" Target="../tags/tag1012.xml"/><Relationship Id="rId28" Type="http://schemas.openxmlformats.org/officeDocument/2006/relationships/tags" Target="../tags/tag1011.xml"/><Relationship Id="rId27" Type="http://schemas.openxmlformats.org/officeDocument/2006/relationships/tags" Target="../tags/tag1010.xml"/><Relationship Id="rId26" Type="http://schemas.openxmlformats.org/officeDocument/2006/relationships/tags" Target="../tags/tag1009.xml"/><Relationship Id="rId25" Type="http://schemas.openxmlformats.org/officeDocument/2006/relationships/tags" Target="../tags/tag1008.xml"/><Relationship Id="rId24" Type="http://schemas.openxmlformats.org/officeDocument/2006/relationships/tags" Target="../tags/tag1007.xml"/><Relationship Id="rId23" Type="http://schemas.openxmlformats.org/officeDocument/2006/relationships/tags" Target="../tags/tag1006.xml"/><Relationship Id="rId22" Type="http://schemas.openxmlformats.org/officeDocument/2006/relationships/tags" Target="../tags/tag1005.xml"/><Relationship Id="rId21" Type="http://schemas.openxmlformats.org/officeDocument/2006/relationships/tags" Target="../tags/tag1004.xml"/><Relationship Id="rId20" Type="http://schemas.openxmlformats.org/officeDocument/2006/relationships/tags" Target="../tags/tag1003.xml"/><Relationship Id="rId2" Type="http://schemas.openxmlformats.org/officeDocument/2006/relationships/tags" Target="../tags/tag987.xml"/><Relationship Id="rId19" Type="http://schemas.openxmlformats.org/officeDocument/2006/relationships/tags" Target="../tags/tag1002.xml"/><Relationship Id="rId18" Type="http://schemas.openxmlformats.org/officeDocument/2006/relationships/tags" Target="../tags/tag1001.xml"/><Relationship Id="rId17" Type="http://schemas.openxmlformats.org/officeDocument/2006/relationships/tags" Target="../tags/tag1000.xml"/><Relationship Id="rId16" Type="http://schemas.openxmlformats.org/officeDocument/2006/relationships/tags" Target="../tags/tag999.xml"/><Relationship Id="rId15" Type="http://schemas.openxmlformats.org/officeDocument/2006/relationships/tags" Target="../tags/tag998.xml"/><Relationship Id="rId14" Type="http://schemas.openxmlformats.org/officeDocument/2006/relationships/tags" Target="../tags/tag997.xml"/><Relationship Id="rId13" Type="http://schemas.openxmlformats.org/officeDocument/2006/relationships/tags" Target="../tags/tag996.xml"/><Relationship Id="rId12" Type="http://schemas.openxmlformats.org/officeDocument/2006/relationships/tags" Target="../tags/tag995.xml"/><Relationship Id="rId11" Type="http://schemas.openxmlformats.org/officeDocument/2006/relationships/tags" Target="../tags/tag994.xml"/><Relationship Id="rId10" Type="http://schemas.openxmlformats.org/officeDocument/2006/relationships/tags" Target="../tags/tag993.xml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1017.xml"/><Relationship Id="rId8" Type="http://schemas.openxmlformats.org/officeDocument/2006/relationships/tags" Target="../tags/tag1016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1015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2" Type="http://schemas.openxmlformats.org/officeDocument/2006/relationships/tags" Target="../tags/tag1030.xml"/><Relationship Id="rId21" Type="http://schemas.openxmlformats.org/officeDocument/2006/relationships/tags" Target="../tags/tag1029.xml"/><Relationship Id="rId20" Type="http://schemas.openxmlformats.org/officeDocument/2006/relationships/tags" Target="../tags/tag1028.xml"/><Relationship Id="rId2" Type="http://schemas.openxmlformats.org/officeDocument/2006/relationships/tags" Target="../tags/tag1014.xml"/><Relationship Id="rId19" Type="http://schemas.openxmlformats.org/officeDocument/2006/relationships/tags" Target="../tags/tag1027.xml"/><Relationship Id="rId18" Type="http://schemas.openxmlformats.org/officeDocument/2006/relationships/tags" Target="../tags/tag1026.xml"/><Relationship Id="rId17" Type="http://schemas.openxmlformats.org/officeDocument/2006/relationships/tags" Target="../tags/tag1025.xml"/><Relationship Id="rId16" Type="http://schemas.openxmlformats.org/officeDocument/2006/relationships/tags" Target="../tags/tag1024.xml"/><Relationship Id="rId15" Type="http://schemas.openxmlformats.org/officeDocument/2006/relationships/tags" Target="../tags/tag1023.xml"/><Relationship Id="rId14" Type="http://schemas.openxmlformats.org/officeDocument/2006/relationships/tags" Target="../tags/tag1022.xml"/><Relationship Id="rId13" Type="http://schemas.openxmlformats.org/officeDocument/2006/relationships/tags" Target="../tags/tag1021.xml"/><Relationship Id="rId12" Type="http://schemas.openxmlformats.org/officeDocument/2006/relationships/tags" Target="../tags/tag1020.xml"/><Relationship Id="rId11" Type="http://schemas.openxmlformats.org/officeDocument/2006/relationships/tags" Target="../tags/tag1019.xml"/><Relationship Id="rId10" Type="http://schemas.openxmlformats.org/officeDocument/2006/relationships/tags" Target="../tags/tag1018.xml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7" Type="http://schemas.openxmlformats.org/officeDocument/2006/relationships/tags" Target="../tags/tag1036.xml"/><Relationship Id="rId6" Type="http://schemas.openxmlformats.org/officeDocument/2006/relationships/tags" Target="../tags/tag1035.xml"/><Relationship Id="rId5" Type="http://schemas.openxmlformats.org/officeDocument/2006/relationships/tags" Target="../tags/tag1034.xml"/><Relationship Id="rId4" Type="http://schemas.openxmlformats.org/officeDocument/2006/relationships/tags" Target="../tags/tag1033.xml"/><Relationship Id="rId3" Type="http://schemas.openxmlformats.org/officeDocument/2006/relationships/tags" Target="../tags/tag1032.xml"/><Relationship Id="rId2" Type="http://schemas.openxmlformats.org/officeDocument/2006/relationships/tags" Target="../tags/tag1031.xml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1044.xml"/><Relationship Id="rId8" Type="http://schemas.openxmlformats.org/officeDocument/2006/relationships/tags" Target="../tags/tag1043.xml"/><Relationship Id="rId7" Type="http://schemas.openxmlformats.org/officeDocument/2006/relationships/tags" Target="../tags/tag1042.xml"/><Relationship Id="rId6" Type="http://schemas.openxmlformats.org/officeDocument/2006/relationships/tags" Target="../tags/tag1041.xml"/><Relationship Id="rId5" Type="http://schemas.openxmlformats.org/officeDocument/2006/relationships/tags" Target="../tags/tag1040.xml"/><Relationship Id="rId4" Type="http://schemas.openxmlformats.org/officeDocument/2006/relationships/tags" Target="../tags/tag1039.xml"/><Relationship Id="rId3" Type="http://schemas.openxmlformats.org/officeDocument/2006/relationships/tags" Target="../tags/tag1038.xml"/><Relationship Id="rId2" Type="http://schemas.openxmlformats.org/officeDocument/2006/relationships/tags" Target="../tags/tag1037.xml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5" Type="http://schemas.openxmlformats.org/officeDocument/2006/relationships/tags" Target="../tags/tag1048.xml"/><Relationship Id="rId4" Type="http://schemas.openxmlformats.org/officeDocument/2006/relationships/tags" Target="../tags/tag1047.xml"/><Relationship Id="rId3" Type="http://schemas.openxmlformats.org/officeDocument/2006/relationships/tags" Target="../tags/tag1046.xml"/><Relationship Id="rId2" Type="http://schemas.openxmlformats.org/officeDocument/2006/relationships/tags" Target="../tags/tag1045.xml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4" Type="http://schemas.openxmlformats.org/officeDocument/2006/relationships/tags" Target="../tags/tag1051.xml"/><Relationship Id="rId3" Type="http://schemas.openxmlformats.org/officeDocument/2006/relationships/tags" Target="../tags/tag1050.xml"/><Relationship Id="rId2" Type="http://schemas.openxmlformats.org/officeDocument/2006/relationships/tags" Target="../tags/tag1049.xml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5" Type="http://schemas.openxmlformats.org/officeDocument/2006/relationships/tags" Target="../tags/tag1055.xml"/><Relationship Id="rId4" Type="http://schemas.openxmlformats.org/officeDocument/2006/relationships/tags" Target="../tags/tag1054.xml"/><Relationship Id="rId3" Type="http://schemas.openxmlformats.org/officeDocument/2006/relationships/tags" Target="../tags/tag1053.xml"/><Relationship Id="rId2" Type="http://schemas.openxmlformats.org/officeDocument/2006/relationships/tags" Target="../tags/tag1052.xml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6" Type="http://schemas.openxmlformats.org/officeDocument/2006/relationships/tags" Target="../tags/tag1060.xml"/><Relationship Id="rId5" Type="http://schemas.openxmlformats.org/officeDocument/2006/relationships/tags" Target="../tags/tag1059.xml"/><Relationship Id="rId4" Type="http://schemas.openxmlformats.org/officeDocument/2006/relationships/tags" Target="../tags/tag1058.xml"/><Relationship Id="rId3" Type="http://schemas.openxmlformats.org/officeDocument/2006/relationships/tags" Target="../tags/tag1057.xml"/><Relationship Id="rId2" Type="http://schemas.openxmlformats.org/officeDocument/2006/relationships/tags" Target="../tags/tag1056.xml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9" Type="http://schemas.openxmlformats.org/officeDocument/2006/relationships/tags" Target="../tags/tag1066.xml"/><Relationship Id="rId8" Type="http://schemas.openxmlformats.org/officeDocument/2006/relationships/tags" Target="../tags/tag1065.xml"/><Relationship Id="rId7" Type="http://schemas.openxmlformats.org/officeDocument/2006/relationships/tags" Target="../tags/tag1064.xml"/><Relationship Id="rId6" Type="http://schemas.openxmlformats.org/officeDocument/2006/relationships/tags" Target="../tags/tag1063.xml"/><Relationship Id="rId5" Type="http://schemas.openxmlformats.org/officeDocument/2006/relationships/tags" Target="../tags/tag1062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5" Type="http://schemas.openxmlformats.org/officeDocument/2006/relationships/tags" Target="../tags/tag1082.xml"/><Relationship Id="rId24" Type="http://schemas.openxmlformats.org/officeDocument/2006/relationships/tags" Target="../tags/tag1081.xml"/><Relationship Id="rId23" Type="http://schemas.openxmlformats.org/officeDocument/2006/relationships/tags" Target="../tags/tag1080.xml"/><Relationship Id="rId22" Type="http://schemas.openxmlformats.org/officeDocument/2006/relationships/tags" Target="../tags/tag1079.xml"/><Relationship Id="rId21" Type="http://schemas.openxmlformats.org/officeDocument/2006/relationships/tags" Target="../tags/tag1078.xml"/><Relationship Id="rId20" Type="http://schemas.openxmlformats.org/officeDocument/2006/relationships/tags" Target="../tags/tag1077.xml"/><Relationship Id="rId2" Type="http://schemas.openxmlformats.org/officeDocument/2006/relationships/tags" Target="../tags/tag1061.xml"/><Relationship Id="rId19" Type="http://schemas.openxmlformats.org/officeDocument/2006/relationships/tags" Target="../tags/tag1076.xml"/><Relationship Id="rId18" Type="http://schemas.openxmlformats.org/officeDocument/2006/relationships/tags" Target="../tags/tag1075.xml"/><Relationship Id="rId17" Type="http://schemas.openxmlformats.org/officeDocument/2006/relationships/tags" Target="../tags/tag1074.xml"/><Relationship Id="rId16" Type="http://schemas.openxmlformats.org/officeDocument/2006/relationships/tags" Target="../tags/tag1073.xml"/><Relationship Id="rId15" Type="http://schemas.openxmlformats.org/officeDocument/2006/relationships/tags" Target="../tags/tag1072.xml"/><Relationship Id="rId14" Type="http://schemas.openxmlformats.org/officeDocument/2006/relationships/tags" Target="../tags/tag1071.xml"/><Relationship Id="rId13" Type="http://schemas.openxmlformats.org/officeDocument/2006/relationships/tags" Target="../tags/tag1070.xml"/><Relationship Id="rId12" Type="http://schemas.openxmlformats.org/officeDocument/2006/relationships/tags" Target="../tags/tag1069.xml"/><Relationship Id="rId11" Type="http://schemas.openxmlformats.org/officeDocument/2006/relationships/tags" Target="../tags/tag1068.xml"/><Relationship Id="rId10" Type="http://schemas.openxmlformats.org/officeDocument/2006/relationships/tags" Target="../tags/tag1067.xml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9" Type="http://schemas.openxmlformats.org/officeDocument/2006/relationships/tags" Target="../tags/tag1096.xml"/><Relationship Id="rId8" Type="http://schemas.openxmlformats.org/officeDocument/2006/relationships/tags" Target="../tags/tag1095.xml"/><Relationship Id="rId7" Type="http://schemas.openxmlformats.org/officeDocument/2006/relationships/tags" Target="../tags/tag1094.xml"/><Relationship Id="rId6" Type="http://schemas.openxmlformats.org/officeDocument/2006/relationships/tags" Target="../tags/tag1093.xml"/><Relationship Id="rId5" Type="http://schemas.openxmlformats.org/officeDocument/2006/relationships/tags" Target="../tags/tag1092.xml"/><Relationship Id="rId4" Type="http://schemas.openxmlformats.org/officeDocument/2006/relationships/tags" Target="../tags/tag1091.xml"/><Relationship Id="rId30" Type="http://schemas.openxmlformats.org/officeDocument/2006/relationships/tags" Target="../tags/tag1117.xml"/><Relationship Id="rId3" Type="http://schemas.openxmlformats.org/officeDocument/2006/relationships/tags" Target="../tags/tag1090.xml"/><Relationship Id="rId29" Type="http://schemas.openxmlformats.org/officeDocument/2006/relationships/tags" Target="../tags/tag1116.xml"/><Relationship Id="rId28" Type="http://schemas.openxmlformats.org/officeDocument/2006/relationships/tags" Target="../tags/tag1115.xml"/><Relationship Id="rId27" Type="http://schemas.openxmlformats.org/officeDocument/2006/relationships/tags" Target="../tags/tag1114.xml"/><Relationship Id="rId26" Type="http://schemas.openxmlformats.org/officeDocument/2006/relationships/tags" Target="../tags/tag1113.xml"/><Relationship Id="rId25" Type="http://schemas.openxmlformats.org/officeDocument/2006/relationships/tags" Target="../tags/tag1112.xml"/><Relationship Id="rId24" Type="http://schemas.openxmlformats.org/officeDocument/2006/relationships/tags" Target="../tags/tag1111.xml"/><Relationship Id="rId23" Type="http://schemas.openxmlformats.org/officeDocument/2006/relationships/tags" Target="../tags/tag1110.xml"/><Relationship Id="rId22" Type="http://schemas.openxmlformats.org/officeDocument/2006/relationships/tags" Target="../tags/tag1109.xml"/><Relationship Id="rId21" Type="http://schemas.openxmlformats.org/officeDocument/2006/relationships/tags" Target="../tags/tag1108.xml"/><Relationship Id="rId20" Type="http://schemas.openxmlformats.org/officeDocument/2006/relationships/tags" Target="../tags/tag1107.xml"/><Relationship Id="rId2" Type="http://schemas.openxmlformats.org/officeDocument/2006/relationships/tags" Target="../tags/tag1089.xml"/><Relationship Id="rId19" Type="http://schemas.openxmlformats.org/officeDocument/2006/relationships/tags" Target="../tags/tag1106.xml"/><Relationship Id="rId18" Type="http://schemas.openxmlformats.org/officeDocument/2006/relationships/tags" Target="../tags/tag1105.xml"/><Relationship Id="rId17" Type="http://schemas.openxmlformats.org/officeDocument/2006/relationships/tags" Target="../tags/tag1104.xml"/><Relationship Id="rId16" Type="http://schemas.openxmlformats.org/officeDocument/2006/relationships/tags" Target="../tags/tag1103.xml"/><Relationship Id="rId15" Type="http://schemas.openxmlformats.org/officeDocument/2006/relationships/tags" Target="../tags/tag1102.xml"/><Relationship Id="rId14" Type="http://schemas.openxmlformats.org/officeDocument/2006/relationships/tags" Target="../tags/tag1101.xml"/><Relationship Id="rId13" Type="http://schemas.openxmlformats.org/officeDocument/2006/relationships/tags" Target="../tags/tag1100.xml"/><Relationship Id="rId12" Type="http://schemas.openxmlformats.org/officeDocument/2006/relationships/tags" Target="../tags/tag1099.xml"/><Relationship Id="rId11" Type="http://schemas.openxmlformats.org/officeDocument/2006/relationships/tags" Target="../tags/tag1098.xml"/><Relationship Id="rId10" Type="http://schemas.openxmlformats.org/officeDocument/2006/relationships/tags" Target="../tags/tag1097.xml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6" Type="http://schemas.openxmlformats.org/officeDocument/2006/relationships/tags" Target="../tags/tag1122.xml"/><Relationship Id="rId5" Type="http://schemas.openxmlformats.org/officeDocument/2006/relationships/tags" Target="../tags/tag1121.xml"/><Relationship Id="rId4" Type="http://schemas.openxmlformats.org/officeDocument/2006/relationships/tags" Target="../tags/tag1120.xml"/><Relationship Id="rId3" Type="http://schemas.openxmlformats.org/officeDocument/2006/relationships/tags" Target="../tags/tag1119.xml"/><Relationship Id="rId2" Type="http://schemas.openxmlformats.org/officeDocument/2006/relationships/tags" Target="../tags/tag1118.xml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9" Type="http://schemas.openxmlformats.org/officeDocument/2006/relationships/tags" Target="../tags/tag1128.xml"/><Relationship Id="rId8" Type="http://schemas.openxmlformats.org/officeDocument/2006/relationships/tags" Target="../tags/tag1127.xml"/><Relationship Id="rId7" Type="http://schemas.openxmlformats.org/officeDocument/2006/relationships/tags" Target="../tags/tag112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1125.xml"/><Relationship Id="rId30" Type="http://schemas.openxmlformats.org/officeDocument/2006/relationships/tags" Target="../tags/tag1149.xml"/><Relationship Id="rId3" Type="http://schemas.openxmlformats.org/officeDocument/2006/relationships/tags" Target="../tags/tag1124.xml"/><Relationship Id="rId29" Type="http://schemas.openxmlformats.org/officeDocument/2006/relationships/tags" Target="../tags/tag1148.xml"/><Relationship Id="rId28" Type="http://schemas.openxmlformats.org/officeDocument/2006/relationships/tags" Target="../tags/tag1147.xml"/><Relationship Id="rId27" Type="http://schemas.openxmlformats.org/officeDocument/2006/relationships/tags" Target="../tags/tag1146.xml"/><Relationship Id="rId26" Type="http://schemas.openxmlformats.org/officeDocument/2006/relationships/tags" Target="../tags/tag1145.xml"/><Relationship Id="rId25" Type="http://schemas.openxmlformats.org/officeDocument/2006/relationships/tags" Target="../tags/tag1144.xml"/><Relationship Id="rId24" Type="http://schemas.openxmlformats.org/officeDocument/2006/relationships/tags" Target="../tags/tag1143.xml"/><Relationship Id="rId23" Type="http://schemas.openxmlformats.org/officeDocument/2006/relationships/tags" Target="../tags/tag1142.xml"/><Relationship Id="rId22" Type="http://schemas.openxmlformats.org/officeDocument/2006/relationships/tags" Target="../tags/tag1141.xml"/><Relationship Id="rId21" Type="http://schemas.openxmlformats.org/officeDocument/2006/relationships/tags" Target="../tags/tag1140.xml"/><Relationship Id="rId20" Type="http://schemas.openxmlformats.org/officeDocument/2006/relationships/tags" Target="../tags/tag1139.xml"/><Relationship Id="rId2" Type="http://schemas.openxmlformats.org/officeDocument/2006/relationships/tags" Target="../tags/tag1123.xml"/><Relationship Id="rId19" Type="http://schemas.openxmlformats.org/officeDocument/2006/relationships/tags" Target="../tags/tag1138.xml"/><Relationship Id="rId18" Type="http://schemas.openxmlformats.org/officeDocument/2006/relationships/tags" Target="../tags/tag1137.xml"/><Relationship Id="rId17" Type="http://schemas.openxmlformats.org/officeDocument/2006/relationships/tags" Target="../tags/tag1136.xml"/><Relationship Id="rId16" Type="http://schemas.openxmlformats.org/officeDocument/2006/relationships/tags" Target="../tags/tag1135.xml"/><Relationship Id="rId15" Type="http://schemas.openxmlformats.org/officeDocument/2006/relationships/tags" Target="../tags/tag1134.xml"/><Relationship Id="rId14" Type="http://schemas.openxmlformats.org/officeDocument/2006/relationships/tags" Target="../tags/tag1133.xml"/><Relationship Id="rId13" Type="http://schemas.openxmlformats.org/officeDocument/2006/relationships/tags" Target="../tags/tag1132.xml"/><Relationship Id="rId12" Type="http://schemas.openxmlformats.org/officeDocument/2006/relationships/tags" Target="../tags/tag1131.xml"/><Relationship Id="rId11" Type="http://schemas.openxmlformats.org/officeDocument/2006/relationships/tags" Target="../tags/tag1130.xml"/><Relationship Id="rId10" Type="http://schemas.openxmlformats.org/officeDocument/2006/relationships/tags" Target="../tags/tag1129.xml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9" Type="http://schemas.openxmlformats.org/officeDocument/2006/relationships/tags" Target="../tags/tag1153.xml"/><Relationship Id="rId8" Type="http://schemas.openxmlformats.org/officeDocument/2006/relationships/tags" Target="../tags/tag1152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1151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2" Type="http://schemas.openxmlformats.org/officeDocument/2006/relationships/tags" Target="../tags/tag1166.xml"/><Relationship Id="rId21" Type="http://schemas.openxmlformats.org/officeDocument/2006/relationships/tags" Target="../tags/tag1165.xml"/><Relationship Id="rId20" Type="http://schemas.openxmlformats.org/officeDocument/2006/relationships/tags" Target="../tags/tag1164.xml"/><Relationship Id="rId2" Type="http://schemas.openxmlformats.org/officeDocument/2006/relationships/tags" Target="../tags/tag1150.xml"/><Relationship Id="rId19" Type="http://schemas.openxmlformats.org/officeDocument/2006/relationships/tags" Target="../tags/tag1163.xml"/><Relationship Id="rId18" Type="http://schemas.openxmlformats.org/officeDocument/2006/relationships/tags" Target="../tags/tag1162.xml"/><Relationship Id="rId17" Type="http://schemas.openxmlformats.org/officeDocument/2006/relationships/tags" Target="../tags/tag1161.xml"/><Relationship Id="rId16" Type="http://schemas.openxmlformats.org/officeDocument/2006/relationships/tags" Target="../tags/tag1160.xml"/><Relationship Id="rId15" Type="http://schemas.openxmlformats.org/officeDocument/2006/relationships/tags" Target="../tags/tag1159.xml"/><Relationship Id="rId14" Type="http://schemas.openxmlformats.org/officeDocument/2006/relationships/tags" Target="../tags/tag1158.xml"/><Relationship Id="rId13" Type="http://schemas.openxmlformats.org/officeDocument/2006/relationships/tags" Target="../tags/tag1157.xml"/><Relationship Id="rId12" Type="http://schemas.openxmlformats.org/officeDocument/2006/relationships/tags" Target="../tags/tag1156.xml"/><Relationship Id="rId11" Type="http://schemas.openxmlformats.org/officeDocument/2006/relationships/tags" Target="../tags/tag1155.xml"/><Relationship Id="rId10" Type="http://schemas.openxmlformats.org/officeDocument/2006/relationships/tags" Target="../tags/tag1154.xml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7" Type="http://schemas.openxmlformats.org/officeDocument/2006/relationships/tags" Target="../tags/tag1172.xml"/><Relationship Id="rId6" Type="http://schemas.openxmlformats.org/officeDocument/2006/relationships/tags" Target="../tags/tag1171.xml"/><Relationship Id="rId5" Type="http://schemas.openxmlformats.org/officeDocument/2006/relationships/tags" Target="../tags/tag1170.xml"/><Relationship Id="rId4" Type="http://schemas.openxmlformats.org/officeDocument/2006/relationships/tags" Target="../tags/tag1169.xml"/><Relationship Id="rId3" Type="http://schemas.openxmlformats.org/officeDocument/2006/relationships/tags" Target="../tags/tag1168.xml"/><Relationship Id="rId2" Type="http://schemas.openxmlformats.org/officeDocument/2006/relationships/tags" Target="../tags/tag1167.xml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9" Type="http://schemas.openxmlformats.org/officeDocument/2006/relationships/tags" Target="../tags/tag1180.xml"/><Relationship Id="rId8" Type="http://schemas.openxmlformats.org/officeDocument/2006/relationships/tags" Target="../tags/tag1179.xml"/><Relationship Id="rId7" Type="http://schemas.openxmlformats.org/officeDocument/2006/relationships/tags" Target="../tags/tag1178.xml"/><Relationship Id="rId6" Type="http://schemas.openxmlformats.org/officeDocument/2006/relationships/tags" Target="../tags/tag1177.xml"/><Relationship Id="rId5" Type="http://schemas.openxmlformats.org/officeDocument/2006/relationships/tags" Target="../tags/tag1176.xml"/><Relationship Id="rId4" Type="http://schemas.openxmlformats.org/officeDocument/2006/relationships/tags" Target="../tags/tag1175.xml"/><Relationship Id="rId3" Type="http://schemas.openxmlformats.org/officeDocument/2006/relationships/tags" Target="../tags/tag1174.xml"/><Relationship Id="rId2" Type="http://schemas.openxmlformats.org/officeDocument/2006/relationships/tags" Target="../tags/tag1173.xml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5" Type="http://schemas.openxmlformats.org/officeDocument/2006/relationships/tags" Target="../tags/tag1184.xml"/><Relationship Id="rId4" Type="http://schemas.openxmlformats.org/officeDocument/2006/relationships/tags" Target="../tags/tag1183.xml"/><Relationship Id="rId3" Type="http://schemas.openxmlformats.org/officeDocument/2006/relationships/tags" Target="../tags/tag1182.xml"/><Relationship Id="rId2" Type="http://schemas.openxmlformats.org/officeDocument/2006/relationships/tags" Target="../tags/tag1181.xml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4" Type="http://schemas.openxmlformats.org/officeDocument/2006/relationships/tags" Target="../tags/tag1187.xml"/><Relationship Id="rId3" Type="http://schemas.openxmlformats.org/officeDocument/2006/relationships/tags" Target="../tags/tag1186.xml"/><Relationship Id="rId2" Type="http://schemas.openxmlformats.org/officeDocument/2006/relationships/tags" Target="../tags/tag1185.xml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5" Type="http://schemas.openxmlformats.org/officeDocument/2006/relationships/tags" Target="../tags/tag1191.xml"/><Relationship Id="rId4" Type="http://schemas.openxmlformats.org/officeDocument/2006/relationships/tags" Target="../tags/tag1190.xml"/><Relationship Id="rId3" Type="http://schemas.openxmlformats.org/officeDocument/2006/relationships/tags" Target="../tags/tag1189.xml"/><Relationship Id="rId2" Type="http://schemas.openxmlformats.org/officeDocument/2006/relationships/tags" Target="../tags/tag1188.xml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6" Type="http://schemas.openxmlformats.org/officeDocument/2006/relationships/tags" Target="../tags/tag1196.xml"/><Relationship Id="rId5" Type="http://schemas.openxmlformats.org/officeDocument/2006/relationships/tags" Target="../tags/tag1195.xml"/><Relationship Id="rId4" Type="http://schemas.openxmlformats.org/officeDocument/2006/relationships/tags" Target="../tags/tag1194.xml"/><Relationship Id="rId3" Type="http://schemas.openxmlformats.org/officeDocument/2006/relationships/tags" Target="../tags/tag1193.xml"/><Relationship Id="rId2" Type="http://schemas.openxmlformats.org/officeDocument/2006/relationships/tags" Target="../tags/tag1192.xml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9" Type="http://schemas.openxmlformats.org/officeDocument/2006/relationships/tags" Target="../tags/tag1202.xml"/><Relationship Id="rId8" Type="http://schemas.openxmlformats.org/officeDocument/2006/relationships/tags" Target="../tags/tag1201.xml"/><Relationship Id="rId7" Type="http://schemas.openxmlformats.org/officeDocument/2006/relationships/tags" Target="../tags/tag1200.xml"/><Relationship Id="rId6" Type="http://schemas.openxmlformats.org/officeDocument/2006/relationships/tags" Target="../tags/tag1199.xml"/><Relationship Id="rId5" Type="http://schemas.openxmlformats.org/officeDocument/2006/relationships/tags" Target="../tags/tag1198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5" Type="http://schemas.openxmlformats.org/officeDocument/2006/relationships/tags" Target="../tags/tag1218.xml"/><Relationship Id="rId24" Type="http://schemas.openxmlformats.org/officeDocument/2006/relationships/tags" Target="../tags/tag1217.xml"/><Relationship Id="rId23" Type="http://schemas.openxmlformats.org/officeDocument/2006/relationships/tags" Target="../tags/tag1216.xml"/><Relationship Id="rId22" Type="http://schemas.openxmlformats.org/officeDocument/2006/relationships/tags" Target="../tags/tag1215.xml"/><Relationship Id="rId21" Type="http://schemas.openxmlformats.org/officeDocument/2006/relationships/tags" Target="../tags/tag1214.xml"/><Relationship Id="rId20" Type="http://schemas.openxmlformats.org/officeDocument/2006/relationships/tags" Target="../tags/tag1213.xml"/><Relationship Id="rId2" Type="http://schemas.openxmlformats.org/officeDocument/2006/relationships/tags" Target="../tags/tag1197.xml"/><Relationship Id="rId19" Type="http://schemas.openxmlformats.org/officeDocument/2006/relationships/tags" Target="../tags/tag1212.xml"/><Relationship Id="rId18" Type="http://schemas.openxmlformats.org/officeDocument/2006/relationships/tags" Target="../tags/tag1211.xml"/><Relationship Id="rId17" Type="http://schemas.openxmlformats.org/officeDocument/2006/relationships/tags" Target="../tags/tag1210.xml"/><Relationship Id="rId16" Type="http://schemas.openxmlformats.org/officeDocument/2006/relationships/tags" Target="../tags/tag1209.xml"/><Relationship Id="rId15" Type="http://schemas.openxmlformats.org/officeDocument/2006/relationships/tags" Target="../tags/tag1208.xml"/><Relationship Id="rId14" Type="http://schemas.openxmlformats.org/officeDocument/2006/relationships/tags" Target="../tags/tag1207.xml"/><Relationship Id="rId13" Type="http://schemas.openxmlformats.org/officeDocument/2006/relationships/tags" Target="../tags/tag1206.xml"/><Relationship Id="rId12" Type="http://schemas.openxmlformats.org/officeDocument/2006/relationships/tags" Target="../tags/tag1205.xml"/><Relationship Id="rId11" Type="http://schemas.openxmlformats.org/officeDocument/2006/relationships/tags" Target="../tags/tag1204.xml"/><Relationship Id="rId10" Type="http://schemas.openxmlformats.org/officeDocument/2006/relationships/tags" Target="../tags/tag1203.xml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 descr="波浪2资源 2"/>
          <p:cNvSpPr/>
          <p:nvPr userDrawn="1">
            <p:custDataLst>
              <p:tags r:id="rId2"/>
            </p:custDataLst>
          </p:nvPr>
        </p:nvSpPr>
        <p:spPr>
          <a:xfrm>
            <a:off x="6887209" y="669925"/>
            <a:ext cx="5304791" cy="6192323"/>
          </a:xfrm>
          <a:custGeom>
            <a:avLst/>
            <a:gdLst>
              <a:gd name="connsiteX0" fmla="*/ 4946557 w 5304791"/>
              <a:gd name="connsiteY0" fmla="*/ 0 h 6192323"/>
              <a:gd name="connsiteX1" fmla="*/ 5304791 w 5304791"/>
              <a:gd name="connsiteY1" fmla="*/ 0 h 6192323"/>
              <a:gd name="connsiteX2" fmla="*/ 5304791 w 5304791"/>
              <a:gd name="connsiteY2" fmla="*/ 6192323 h 6192323"/>
              <a:gd name="connsiteX3" fmla="*/ 0 w 5304791"/>
              <a:gd name="connsiteY3" fmla="*/ 6192323 h 6192323"/>
              <a:gd name="connsiteX4" fmla="*/ 0 w 5304791"/>
              <a:gd name="connsiteY4" fmla="*/ 4946212 h 6192323"/>
              <a:gd name="connsiteX5" fmla="*/ 818112 w 5304791"/>
              <a:gd name="connsiteY5" fmla="*/ 4128101 h 6192323"/>
              <a:gd name="connsiteX6" fmla="*/ 1295478 w 5304791"/>
              <a:gd name="connsiteY6" fmla="*/ 4128101 h 6192323"/>
              <a:gd name="connsiteX7" fmla="*/ 2064682 w 5304791"/>
              <a:gd name="connsiteY7" fmla="*/ 3358897 h 6192323"/>
              <a:gd name="connsiteX8" fmla="*/ 2064682 w 5304791"/>
              <a:gd name="connsiteY8" fmla="*/ 2881645 h 6192323"/>
              <a:gd name="connsiteX9" fmla="*/ 2882794 w 5304791"/>
              <a:gd name="connsiteY9" fmla="*/ 2063648 h 6192323"/>
              <a:gd name="connsiteX10" fmla="*/ 3360159 w 5304791"/>
              <a:gd name="connsiteY10" fmla="*/ 2063648 h 6192323"/>
              <a:gd name="connsiteX11" fmla="*/ 4129363 w 5304791"/>
              <a:gd name="connsiteY11" fmla="*/ 1294444 h 6192323"/>
              <a:gd name="connsiteX12" fmla="*/ 4129363 w 5304791"/>
              <a:gd name="connsiteY12" fmla="*/ 818112 h 6192323"/>
              <a:gd name="connsiteX13" fmla="*/ 4946557 w 5304791"/>
              <a:gd name="connsiteY13" fmla="*/ 0 h 619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04791" h="6192323">
                <a:moveTo>
                  <a:pt x="4946557" y="0"/>
                </a:moveTo>
                <a:lnTo>
                  <a:pt x="5304791" y="0"/>
                </a:lnTo>
                <a:lnTo>
                  <a:pt x="5304791" y="6192323"/>
                </a:lnTo>
                <a:lnTo>
                  <a:pt x="0" y="6192323"/>
                </a:lnTo>
                <a:lnTo>
                  <a:pt x="0" y="4946212"/>
                </a:lnTo>
                <a:cubicBezTo>
                  <a:pt x="-63" y="4494356"/>
                  <a:pt x="366255" y="4128032"/>
                  <a:pt x="818112" y="4128101"/>
                </a:cubicBezTo>
                <a:lnTo>
                  <a:pt x="1295478" y="4128101"/>
                </a:lnTo>
                <a:cubicBezTo>
                  <a:pt x="1720296" y="4128101"/>
                  <a:pt x="2064682" y="3783715"/>
                  <a:pt x="2064682" y="3358897"/>
                </a:cubicBezTo>
                <a:lnTo>
                  <a:pt x="2064682" y="2881645"/>
                </a:lnTo>
                <a:cubicBezTo>
                  <a:pt x="2064682" y="2429836"/>
                  <a:pt x="2430984" y="2063580"/>
                  <a:pt x="2882794" y="2063648"/>
                </a:cubicBezTo>
                <a:lnTo>
                  <a:pt x="3360159" y="2063648"/>
                </a:lnTo>
                <a:cubicBezTo>
                  <a:pt x="3784978" y="2063648"/>
                  <a:pt x="4129363" y="1719263"/>
                  <a:pt x="4129363" y="1294444"/>
                </a:cubicBezTo>
                <a:lnTo>
                  <a:pt x="4129363" y="818112"/>
                </a:lnTo>
                <a:cubicBezTo>
                  <a:pt x="4129295" y="366613"/>
                  <a:pt x="4495057" y="444"/>
                  <a:pt x="4946557" y="0"/>
                </a:cubicBezTo>
                <a:close/>
              </a:path>
            </a:pathLst>
          </a:custGeom>
          <a:solidFill>
            <a:schemeClr val="accent1"/>
          </a:solidFill>
          <a:ln w="114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>
            <a:off x="6767195" y="4498975"/>
            <a:ext cx="1087755" cy="108775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4"/>
            </p:custDataLst>
          </p:nvPr>
        </p:nvSpPr>
        <p:spPr>
          <a:xfrm>
            <a:off x="6614795" y="4346575"/>
            <a:ext cx="1393190" cy="139319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5"/>
            </p:custDataLst>
          </p:nvPr>
        </p:nvSpPr>
        <p:spPr>
          <a:xfrm>
            <a:off x="6464300" y="4196080"/>
            <a:ext cx="1694180" cy="16941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6"/>
            </p:custDataLst>
          </p:nvPr>
        </p:nvSpPr>
        <p:spPr>
          <a:xfrm>
            <a:off x="6318250" y="4050030"/>
            <a:ext cx="1986280" cy="19862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7"/>
            </p:custDataLst>
          </p:nvPr>
        </p:nvSpPr>
        <p:spPr>
          <a:xfrm>
            <a:off x="6158865" y="3890645"/>
            <a:ext cx="2304415" cy="230441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>
            <p:custDataLst>
              <p:tags r:id="rId8"/>
            </p:custDataLst>
          </p:nvPr>
        </p:nvGrpSpPr>
        <p:grpSpPr>
          <a:xfrm rot="5400000">
            <a:off x="1183958" y="384810"/>
            <a:ext cx="328295" cy="850900"/>
            <a:chOff x="8651" y="7205"/>
            <a:chExt cx="807" cy="2089"/>
          </a:xfrm>
          <a:solidFill>
            <a:schemeClr val="accent5"/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8651" y="9115"/>
              <a:ext cx="806" cy="179"/>
              <a:chOff x="8651" y="9544"/>
              <a:chExt cx="806" cy="179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927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651" y="8479"/>
              <a:ext cx="807" cy="178"/>
              <a:chOff x="8651" y="8765"/>
              <a:chExt cx="807" cy="178"/>
            </a:xfrm>
            <a:grpFill/>
          </p:grpSpPr>
          <p:sp>
            <p:nvSpPr>
              <p:cNvPr id="28" name="椭圆 27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927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651" y="7842"/>
              <a:ext cx="807" cy="178"/>
              <a:chOff x="8651" y="7985"/>
              <a:chExt cx="807" cy="178"/>
            </a:xfrm>
            <a:grpFill/>
          </p:grpSpPr>
          <p:sp>
            <p:nvSpPr>
              <p:cNvPr id="26" name="椭圆 25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927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651" y="7205"/>
              <a:ext cx="807" cy="178"/>
              <a:chOff x="8651" y="7205"/>
              <a:chExt cx="807" cy="178"/>
            </a:xfrm>
            <a:grpFill/>
          </p:grpSpPr>
          <p:sp>
            <p:nvSpPr>
              <p:cNvPr id="23" name="椭圆 22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927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任意多边形: 形状 31" descr="波浪1资源 1"/>
          <p:cNvSpPr/>
          <p:nvPr userDrawn="1">
            <p:custDataLst>
              <p:tags r:id="rId17"/>
            </p:custDataLst>
          </p:nvPr>
        </p:nvSpPr>
        <p:spPr>
          <a:xfrm>
            <a:off x="9172576" y="2862604"/>
            <a:ext cx="3019425" cy="3993396"/>
          </a:xfrm>
          <a:custGeom>
            <a:avLst/>
            <a:gdLst>
              <a:gd name="connsiteX0" fmla="*/ 3019425 w 3019425"/>
              <a:gd name="connsiteY0" fmla="*/ 0 h 3993396"/>
              <a:gd name="connsiteX1" fmla="*/ 3019425 w 3019425"/>
              <a:gd name="connsiteY1" fmla="*/ 3993396 h 3993396"/>
              <a:gd name="connsiteX2" fmla="*/ 0 w 3019425"/>
              <a:gd name="connsiteY2" fmla="*/ 3993396 h 3993396"/>
              <a:gd name="connsiteX3" fmla="*/ 0 w 3019425"/>
              <a:gd name="connsiteY3" fmla="*/ 3117146 h 3993396"/>
              <a:gd name="connsiteX4" fmla="*/ 460299 w 3019425"/>
              <a:gd name="connsiteY4" fmla="*/ 2656847 h 3993396"/>
              <a:gd name="connsiteX5" fmla="*/ 876250 w 3019425"/>
              <a:gd name="connsiteY5" fmla="*/ 2656847 h 3993396"/>
              <a:gd name="connsiteX6" fmla="*/ 1336549 w 3019425"/>
              <a:gd name="connsiteY6" fmla="*/ 2196783 h 3993396"/>
              <a:gd name="connsiteX7" fmla="*/ 1336549 w 3019425"/>
              <a:gd name="connsiteY7" fmla="*/ 2196666 h 3993396"/>
              <a:gd name="connsiteX8" fmla="*/ 1336549 w 3019425"/>
              <a:gd name="connsiteY8" fmla="*/ 1780714 h 3993396"/>
              <a:gd name="connsiteX9" fmla="*/ 1796731 w 3019425"/>
              <a:gd name="connsiteY9" fmla="*/ 1320415 h 3993396"/>
              <a:gd name="connsiteX10" fmla="*/ 2212800 w 3019425"/>
              <a:gd name="connsiteY10" fmla="*/ 1320415 h 3993396"/>
              <a:gd name="connsiteX11" fmla="*/ 2672981 w 3019425"/>
              <a:gd name="connsiteY11" fmla="*/ 860234 h 3993396"/>
              <a:gd name="connsiteX12" fmla="*/ 2672981 w 3019425"/>
              <a:gd name="connsiteY12" fmla="*/ 860116 h 3993396"/>
              <a:gd name="connsiteX13" fmla="*/ 2672981 w 3019425"/>
              <a:gd name="connsiteY13" fmla="*/ 444400 h 3993396"/>
              <a:gd name="connsiteX14" fmla="*/ 2954111 w 3019425"/>
              <a:gd name="connsiteY14" fmla="*/ 20274 h 3993396"/>
              <a:gd name="connsiteX15" fmla="*/ 3019425 w 3019425"/>
              <a:gd name="connsiteY15" fmla="*/ 0 h 399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9425" h="3993396">
                <a:moveTo>
                  <a:pt x="3019425" y="0"/>
                </a:moveTo>
                <a:lnTo>
                  <a:pt x="3019425" y="3993396"/>
                </a:lnTo>
                <a:lnTo>
                  <a:pt x="0" y="3993396"/>
                </a:lnTo>
                <a:lnTo>
                  <a:pt x="0" y="3117146"/>
                </a:lnTo>
                <a:cubicBezTo>
                  <a:pt x="0" y="2862930"/>
                  <a:pt x="206083" y="2656847"/>
                  <a:pt x="460299" y="2656847"/>
                </a:cubicBezTo>
                <a:lnTo>
                  <a:pt x="876250" y="2656847"/>
                </a:lnTo>
                <a:cubicBezTo>
                  <a:pt x="1130402" y="2656912"/>
                  <a:pt x="1336484" y="2450934"/>
                  <a:pt x="1336549" y="2196783"/>
                </a:cubicBezTo>
                <a:cubicBezTo>
                  <a:pt x="1336549" y="2196744"/>
                  <a:pt x="1336549" y="2196705"/>
                  <a:pt x="1336549" y="2196666"/>
                </a:cubicBezTo>
                <a:lnTo>
                  <a:pt x="1336549" y="1780714"/>
                </a:lnTo>
                <a:cubicBezTo>
                  <a:pt x="1336549" y="1526544"/>
                  <a:pt x="1542561" y="1320480"/>
                  <a:pt x="1796731" y="1320415"/>
                </a:cubicBezTo>
                <a:lnTo>
                  <a:pt x="2212800" y="1320415"/>
                </a:lnTo>
                <a:cubicBezTo>
                  <a:pt x="2466951" y="1320415"/>
                  <a:pt x="2672981" y="1114385"/>
                  <a:pt x="2672981" y="860234"/>
                </a:cubicBezTo>
                <a:cubicBezTo>
                  <a:pt x="2672981" y="860195"/>
                  <a:pt x="2672981" y="860155"/>
                  <a:pt x="2672981" y="860116"/>
                </a:cubicBezTo>
                <a:lnTo>
                  <a:pt x="2672981" y="444400"/>
                </a:lnTo>
                <a:cubicBezTo>
                  <a:pt x="2672981" y="253738"/>
                  <a:pt x="2788903" y="90151"/>
                  <a:pt x="2954111" y="20274"/>
                </a:cubicBezTo>
                <a:lnTo>
                  <a:pt x="3019425" y="0"/>
                </a:lnTo>
                <a:close/>
              </a:path>
            </a:pathLst>
          </a:custGeom>
          <a:solidFill>
            <a:schemeClr val="accent4"/>
          </a:solidFill>
          <a:ln w="117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3" name="组合 32"/>
          <p:cNvGrpSpPr/>
          <p:nvPr userDrawn="1">
            <p:custDataLst>
              <p:tags r:id="rId18"/>
            </p:custDataLst>
          </p:nvPr>
        </p:nvGrpSpPr>
        <p:grpSpPr>
          <a:xfrm>
            <a:off x="3089660" y="0"/>
            <a:ext cx="2728840" cy="1364420"/>
            <a:chOff x="3089660" y="0"/>
            <a:chExt cx="2728840" cy="1364420"/>
          </a:xfrm>
        </p:grpSpPr>
        <p:sp>
          <p:nvSpPr>
            <p:cNvPr id="34" name="任意多边形: 形状 33"/>
            <p:cNvSpPr/>
            <p:nvPr>
              <p:custDataLst>
                <p:tags r:id="rId19"/>
              </p:custDataLst>
            </p:nvPr>
          </p:nvSpPr>
          <p:spPr>
            <a:xfrm>
              <a:off x="3825125" y="0"/>
              <a:ext cx="1257910" cy="628955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/>
            <p:cNvSpPr/>
            <p:nvPr>
              <p:custDataLst>
                <p:tags r:id="rId20"/>
              </p:custDataLst>
            </p:nvPr>
          </p:nvSpPr>
          <p:spPr>
            <a:xfrm>
              <a:off x="3651277" y="0"/>
              <a:ext cx="1605606" cy="802804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6" name="任意多边形: 形状 35"/>
            <p:cNvSpPr/>
            <p:nvPr>
              <p:custDataLst>
                <p:tags r:id="rId21"/>
              </p:custDataLst>
            </p:nvPr>
          </p:nvSpPr>
          <p:spPr>
            <a:xfrm>
              <a:off x="3483452" y="0"/>
              <a:ext cx="1941257" cy="970629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7" name="任意多边形: 形状 36"/>
            <p:cNvSpPr/>
            <p:nvPr>
              <p:custDataLst>
                <p:tags r:id="rId22"/>
              </p:custDataLst>
            </p:nvPr>
          </p:nvSpPr>
          <p:spPr>
            <a:xfrm>
              <a:off x="3301845" y="0"/>
              <a:ext cx="2304471" cy="1152236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8" name="任意多边形: 形状 37"/>
            <p:cNvSpPr/>
            <p:nvPr>
              <p:custDataLst>
                <p:tags r:id="rId23"/>
              </p:custDataLst>
            </p:nvPr>
          </p:nvSpPr>
          <p:spPr>
            <a:xfrm>
              <a:off x="3089660" y="0"/>
              <a:ext cx="2728840" cy="1364420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4"/>
            </p:custDataLst>
          </p:nvPr>
        </p:nvSpPr>
        <p:spPr>
          <a:xfrm>
            <a:off x="838200" y="2131488"/>
            <a:ext cx="8708376" cy="180000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4"/>
                </a:solidFill>
              </a:defRPr>
            </a:lvl1pPr>
          </a:lstStyle>
          <a:p>
            <a:r>
              <a:rPr lang="zh-CN" altLang="en-US" dirty="0"/>
              <a:t>单击此处编辑母版</a:t>
            </a:r>
            <a:br>
              <a:rPr lang="en-US" altLang="zh-CN" dirty="0"/>
            </a:br>
            <a:r>
              <a:rPr lang="zh-CN" altLang="en-US" dirty="0"/>
              <a:t>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8"/>
            </p:custDataLst>
          </p:nvPr>
        </p:nvSpPr>
        <p:spPr>
          <a:xfrm>
            <a:off x="842642" y="5230368"/>
            <a:ext cx="2743199" cy="97612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9"/>
            </p:custDataLst>
          </p:nvPr>
        </p:nvSpPr>
        <p:spPr>
          <a:xfrm>
            <a:off x="3360716" y="4168127"/>
            <a:ext cx="295080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30"/>
            </p:custDataLst>
          </p:nvPr>
        </p:nvSpPr>
        <p:spPr>
          <a:xfrm>
            <a:off x="838200" y="4168895"/>
            <a:ext cx="246364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 descr="波浪2资源 2"/>
          <p:cNvSpPr/>
          <p:nvPr userDrawn="1">
            <p:custDataLst>
              <p:tags r:id="rId2"/>
            </p:custDataLst>
          </p:nvPr>
        </p:nvSpPr>
        <p:spPr>
          <a:xfrm>
            <a:off x="6887209" y="669925"/>
            <a:ext cx="5304791" cy="6192323"/>
          </a:xfrm>
          <a:custGeom>
            <a:avLst/>
            <a:gdLst>
              <a:gd name="connsiteX0" fmla="*/ 4946557 w 5304791"/>
              <a:gd name="connsiteY0" fmla="*/ 0 h 6192323"/>
              <a:gd name="connsiteX1" fmla="*/ 5304791 w 5304791"/>
              <a:gd name="connsiteY1" fmla="*/ 0 h 6192323"/>
              <a:gd name="connsiteX2" fmla="*/ 5304791 w 5304791"/>
              <a:gd name="connsiteY2" fmla="*/ 6192323 h 6192323"/>
              <a:gd name="connsiteX3" fmla="*/ 0 w 5304791"/>
              <a:gd name="connsiteY3" fmla="*/ 6192323 h 6192323"/>
              <a:gd name="connsiteX4" fmla="*/ 0 w 5304791"/>
              <a:gd name="connsiteY4" fmla="*/ 4946212 h 6192323"/>
              <a:gd name="connsiteX5" fmla="*/ 818112 w 5304791"/>
              <a:gd name="connsiteY5" fmla="*/ 4128101 h 6192323"/>
              <a:gd name="connsiteX6" fmla="*/ 1295478 w 5304791"/>
              <a:gd name="connsiteY6" fmla="*/ 4128101 h 6192323"/>
              <a:gd name="connsiteX7" fmla="*/ 2064682 w 5304791"/>
              <a:gd name="connsiteY7" fmla="*/ 3358897 h 6192323"/>
              <a:gd name="connsiteX8" fmla="*/ 2064682 w 5304791"/>
              <a:gd name="connsiteY8" fmla="*/ 2881645 h 6192323"/>
              <a:gd name="connsiteX9" fmla="*/ 2882794 w 5304791"/>
              <a:gd name="connsiteY9" fmla="*/ 2063648 h 6192323"/>
              <a:gd name="connsiteX10" fmla="*/ 3360159 w 5304791"/>
              <a:gd name="connsiteY10" fmla="*/ 2063648 h 6192323"/>
              <a:gd name="connsiteX11" fmla="*/ 4129363 w 5304791"/>
              <a:gd name="connsiteY11" fmla="*/ 1294444 h 6192323"/>
              <a:gd name="connsiteX12" fmla="*/ 4129363 w 5304791"/>
              <a:gd name="connsiteY12" fmla="*/ 818112 h 6192323"/>
              <a:gd name="connsiteX13" fmla="*/ 4946557 w 5304791"/>
              <a:gd name="connsiteY13" fmla="*/ 0 h 619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04791" h="6192323">
                <a:moveTo>
                  <a:pt x="4946557" y="0"/>
                </a:moveTo>
                <a:lnTo>
                  <a:pt x="5304791" y="0"/>
                </a:lnTo>
                <a:lnTo>
                  <a:pt x="5304791" y="6192323"/>
                </a:lnTo>
                <a:lnTo>
                  <a:pt x="0" y="6192323"/>
                </a:lnTo>
                <a:lnTo>
                  <a:pt x="0" y="4946212"/>
                </a:lnTo>
                <a:cubicBezTo>
                  <a:pt x="-63" y="4494356"/>
                  <a:pt x="366255" y="4128032"/>
                  <a:pt x="818112" y="4128101"/>
                </a:cubicBezTo>
                <a:lnTo>
                  <a:pt x="1295478" y="4128101"/>
                </a:lnTo>
                <a:cubicBezTo>
                  <a:pt x="1720296" y="4128101"/>
                  <a:pt x="2064682" y="3783715"/>
                  <a:pt x="2064682" y="3358897"/>
                </a:cubicBezTo>
                <a:lnTo>
                  <a:pt x="2064682" y="2881645"/>
                </a:lnTo>
                <a:cubicBezTo>
                  <a:pt x="2064682" y="2429836"/>
                  <a:pt x="2430984" y="2063580"/>
                  <a:pt x="2882794" y="2063648"/>
                </a:cubicBezTo>
                <a:lnTo>
                  <a:pt x="3360159" y="2063648"/>
                </a:lnTo>
                <a:cubicBezTo>
                  <a:pt x="3784978" y="2063648"/>
                  <a:pt x="4129363" y="1719263"/>
                  <a:pt x="4129363" y="1294444"/>
                </a:cubicBezTo>
                <a:lnTo>
                  <a:pt x="4129363" y="818112"/>
                </a:lnTo>
                <a:cubicBezTo>
                  <a:pt x="4129295" y="366613"/>
                  <a:pt x="4495057" y="444"/>
                  <a:pt x="4946557" y="0"/>
                </a:cubicBezTo>
                <a:close/>
              </a:path>
            </a:pathLst>
          </a:custGeom>
          <a:solidFill>
            <a:schemeClr val="accent1"/>
          </a:solidFill>
          <a:ln w="114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>
            <a:off x="6767195" y="4498975"/>
            <a:ext cx="1087755" cy="108775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4"/>
            </p:custDataLst>
          </p:nvPr>
        </p:nvSpPr>
        <p:spPr>
          <a:xfrm>
            <a:off x="6614795" y="4346575"/>
            <a:ext cx="1393190" cy="139319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5"/>
            </p:custDataLst>
          </p:nvPr>
        </p:nvSpPr>
        <p:spPr>
          <a:xfrm>
            <a:off x="6464300" y="4196080"/>
            <a:ext cx="1694180" cy="16941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6"/>
            </p:custDataLst>
          </p:nvPr>
        </p:nvSpPr>
        <p:spPr>
          <a:xfrm>
            <a:off x="6318250" y="4050030"/>
            <a:ext cx="1986280" cy="19862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7"/>
            </p:custDataLst>
          </p:nvPr>
        </p:nvSpPr>
        <p:spPr>
          <a:xfrm>
            <a:off x="6158865" y="3890645"/>
            <a:ext cx="2304415" cy="230441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>
            <p:custDataLst>
              <p:tags r:id="rId8"/>
            </p:custDataLst>
          </p:nvPr>
        </p:nvGrpSpPr>
        <p:grpSpPr>
          <a:xfrm rot="5400000">
            <a:off x="1183958" y="384810"/>
            <a:ext cx="328295" cy="850900"/>
            <a:chOff x="8651" y="7205"/>
            <a:chExt cx="807" cy="2089"/>
          </a:xfrm>
          <a:solidFill>
            <a:schemeClr val="accent5"/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8651" y="9115"/>
              <a:ext cx="806" cy="179"/>
              <a:chOff x="8651" y="9544"/>
              <a:chExt cx="806" cy="179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927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651" y="8479"/>
              <a:ext cx="807" cy="178"/>
              <a:chOff x="8651" y="8765"/>
              <a:chExt cx="807" cy="178"/>
            </a:xfrm>
            <a:grpFill/>
          </p:grpSpPr>
          <p:sp>
            <p:nvSpPr>
              <p:cNvPr id="28" name="椭圆 27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927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651" y="7842"/>
              <a:ext cx="807" cy="178"/>
              <a:chOff x="8651" y="7985"/>
              <a:chExt cx="807" cy="178"/>
            </a:xfrm>
            <a:grpFill/>
          </p:grpSpPr>
          <p:sp>
            <p:nvSpPr>
              <p:cNvPr id="26" name="椭圆 25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927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651" y="7205"/>
              <a:ext cx="807" cy="178"/>
              <a:chOff x="8651" y="7205"/>
              <a:chExt cx="807" cy="178"/>
            </a:xfrm>
            <a:grpFill/>
          </p:grpSpPr>
          <p:sp>
            <p:nvSpPr>
              <p:cNvPr id="23" name="椭圆 22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927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任意多边形: 形状 31" descr="波浪1资源 1"/>
          <p:cNvSpPr/>
          <p:nvPr userDrawn="1">
            <p:custDataLst>
              <p:tags r:id="rId17"/>
            </p:custDataLst>
          </p:nvPr>
        </p:nvSpPr>
        <p:spPr>
          <a:xfrm>
            <a:off x="9172576" y="2862604"/>
            <a:ext cx="3019425" cy="3993396"/>
          </a:xfrm>
          <a:custGeom>
            <a:avLst/>
            <a:gdLst>
              <a:gd name="connsiteX0" fmla="*/ 3019425 w 3019425"/>
              <a:gd name="connsiteY0" fmla="*/ 0 h 3993396"/>
              <a:gd name="connsiteX1" fmla="*/ 3019425 w 3019425"/>
              <a:gd name="connsiteY1" fmla="*/ 3993396 h 3993396"/>
              <a:gd name="connsiteX2" fmla="*/ 0 w 3019425"/>
              <a:gd name="connsiteY2" fmla="*/ 3993396 h 3993396"/>
              <a:gd name="connsiteX3" fmla="*/ 0 w 3019425"/>
              <a:gd name="connsiteY3" fmla="*/ 3117146 h 3993396"/>
              <a:gd name="connsiteX4" fmla="*/ 460299 w 3019425"/>
              <a:gd name="connsiteY4" fmla="*/ 2656847 h 3993396"/>
              <a:gd name="connsiteX5" fmla="*/ 876250 w 3019425"/>
              <a:gd name="connsiteY5" fmla="*/ 2656847 h 3993396"/>
              <a:gd name="connsiteX6" fmla="*/ 1336549 w 3019425"/>
              <a:gd name="connsiteY6" fmla="*/ 2196783 h 3993396"/>
              <a:gd name="connsiteX7" fmla="*/ 1336549 w 3019425"/>
              <a:gd name="connsiteY7" fmla="*/ 2196666 h 3993396"/>
              <a:gd name="connsiteX8" fmla="*/ 1336549 w 3019425"/>
              <a:gd name="connsiteY8" fmla="*/ 1780714 h 3993396"/>
              <a:gd name="connsiteX9" fmla="*/ 1796731 w 3019425"/>
              <a:gd name="connsiteY9" fmla="*/ 1320415 h 3993396"/>
              <a:gd name="connsiteX10" fmla="*/ 2212800 w 3019425"/>
              <a:gd name="connsiteY10" fmla="*/ 1320415 h 3993396"/>
              <a:gd name="connsiteX11" fmla="*/ 2672981 w 3019425"/>
              <a:gd name="connsiteY11" fmla="*/ 860234 h 3993396"/>
              <a:gd name="connsiteX12" fmla="*/ 2672981 w 3019425"/>
              <a:gd name="connsiteY12" fmla="*/ 860116 h 3993396"/>
              <a:gd name="connsiteX13" fmla="*/ 2672981 w 3019425"/>
              <a:gd name="connsiteY13" fmla="*/ 444400 h 3993396"/>
              <a:gd name="connsiteX14" fmla="*/ 2954111 w 3019425"/>
              <a:gd name="connsiteY14" fmla="*/ 20274 h 3993396"/>
              <a:gd name="connsiteX15" fmla="*/ 3019425 w 3019425"/>
              <a:gd name="connsiteY15" fmla="*/ 0 h 399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9425" h="3993396">
                <a:moveTo>
                  <a:pt x="3019425" y="0"/>
                </a:moveTo>
                <a:lnTo>
                  <a:pt x="3019425" y="3993396"/>
                </a:lnTo>
                <a:lnTo>
                  <a:pt x="0" y="3993396"/>
                </a:lnTo>
                <a:lnTo>
                  <a:pt x="0" y="3117146"/>
                </a:lnTo>
                <a:cubicBezTo>
                  <a:pt x="0" y="2862930"/>
                  <a:pt x="206083" y="2656847"/>
                  <a:pt x="460299" y="2656847"/>
                </a:cubicBezTo>
                <a:lnTo>
                  <a:pt x="876250" y="2656847"/>
                </a:lnTo>
                <a:cubicBezTo>
                  <a:pt x="1130402" y="2656912"/>
                  <a:pt x="1336484" y="2450934"/>
                  <a:pt x="1336549" y="2196783"/>
                </a:cubicBezTo>
                <a:cubicBezTo>
                  <a:pt x="1336549" y="2196744"/>
                  <a:pt x="1336549" y="2196705"/>
                  <a:pt x="1336549" y="2196666"/>
                </a:cubicBezTo>
                <a:lnTo>
                  <a:pt x="1336549" y="1780714"/>
                </a:lnTo>
                <a:cubicBezTo>
                  <a:pt x="1336549" y="1526544"/>
                  <a:pt x="1542561" y="1320480"/>
                  <a:pt x="1796731" y="1320415"/>
                </a:cubicBezTo>
                <a:lnTo>
                  <a:pt x="2212800" y="1320415"/>
                </a:lnTo>
                <a:cubicBezTo>
                  <a:pt x="2466951" y="1320415"/>
                  <a:pt x="2672981" y="1114385"/>
                  <a:pt x="2672981" y="860234"/>
                </a:cubicBezTo>
                <a:cubicBezTo>
                  <a:pt x="2672981" y="860195"/>
                  <a:pt x="2672981" y="860155"/>
                  <a:pt x="2672981" y="860116"/>
                </a:cubicBezTo>
                <a:lnTo>
                  <a:pt x="2672981" y="444400"/>
                </a:lnTo>
                <a:cubicBezTo>
                  <a:pt x="2672981" y="253738"/>
                  <a:pt x="2788903" y="90151"/>
                  <a:pt x="2954111" y="20274"/>
                </a:cubicBezTo>
                <a:lnTo>
                  <a:pt x="3019425" y="0"/>
                </a:lnTo>
                <a:close/>
              </a:path>
            </a:pathLst>
          </a:custGeom>
          <a:solidFill>
            <a:schemeClr val="accent4"/>
          </a:solidFill>
          <a:ln w="117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3" name="组合 32"/>
          <p:cNvGrpSpPr/>
          <p:nvPr userDrawn="1">
            <p:custDataLst>
              <p:tags r:id="rId18"/>
            </p:custDataLst>
          </p:nvPr>
        </p:nvGrpSpPr>
        <p:grpSpPr>
          <a:xfrm>
            <a:off x="3089660" y="0"/>
            <a:ext cx="2728840" cy="1364420"/>
            <a:chOff x="3089660" y="0"/>
            <a:chExt cx="2728840" cy="1364420"/>
          </a:xfrm>
        </p:grpSpPr>
        <p:sp>
          <p:nvSpPr>
            <p:cNvPr id="34" name="任意多边形: 形状 33"/>
            <p:cNvSpPr/>
            <p:nvPr>
              <p:custDataLst>
                <p:tags r:id="rId19"/>
              </p:custDataLst>
            </p:nvPr>
          </p:nvSpPr>
          <p:spPr>
            <a:xfrm>
              <a:off x="3825125" y="0"/>
              <a:ext cx="1257910" cy="628955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/>
            <p:cNvSpPr/>
            <p:nvPr>
              <p:custDataLst>
                <p:tags r:id="rId20"/>
              </p:custDataLst>
            </p:nvPr>
          </p:nvSpPr>
          <p:spPr>
            <a:xfrm>
              <a:off x="3651277" y="0"/>
              <a:ext cx="1605606" cy="802804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6" name="任意多边形: 形状 35"/>
            <p:cNvSpPr/>
            <p:nvPr>
              <p:custDataLst>
                <p:tags r:id="rId21"/>
              </p:custDataLst>
            </p:nvPr>
          </p:nvSpPr>
          <p:spPr>
            <a:xfrm>
              <a:off x="3483452" y="0"/>
              <a:ext cx="1941257" cy="970629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7" name="任意多边形: 形状 36"/>
            <p:cNvSpPr/>
            <p:nvPr>
              <p:custDataLst>
                <p:tags r:id="rId22"/>
              </p:custDataLst>
            </p:nvPr>
          </p:nvSpPr>
          <p:spPr>
            <a:xfrm>
              <a:off x="3301845" y="0"/>
              <a:ext cx="2304471" cy="1152236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8" name="任意多边形: 形状 37"/>
            <p:cNvSpPr/>
            <p:nvPr>
              <p:custDataLst>
                <p:tags r:id="rId23"/>
              </p:custDataLst>
            </p:nvPr>
          </p:nvSpPr>
          <p:spPr>
            <a:xfrm>
              <a:off x="3089660" y="0"/>
              <a:ext cx="2728840" cy="1364420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4"/>
            </p:custDataLst>
          </p:nvPr>
        </p:nvSpPr>
        <p:spPr>
          <a:xfrm>
            <a:off x="838200" y="2131488"/>
            <a:ext cx="8708376" cy="180000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4"/>
                </a:solidFill>
              </a:defRPr>
            </a:lvl1pPr>
          </a:lstStyle>
          <a:p>
            <a:r>
              <a:rPr lang="zh-CN" altLang="en-US" dirty="0"/>
              <a:t>单击此处编辑母版</a:t>
            </a:r>
            <a:br>
              <a:rPr lang="en-US" altLang="zh-CN" dirty="0"/>
            </a:br>
            <a:r>
              <a:rPr lang="zh-CN" altLang="en-US" dirty="0"/>
              <a:t>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8"/>
            </p:custDataLst>
          </p:nvPr>
        </p:nvSpPr>
        <p:spPr>
          <a:xfrm>
            <a:off x="842642" y="5230368"/>
            <a:ext cx="2743199" cy="97612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9"/>
            </p:custDataLst>
          </p:nvPr>
        </p:nvSpPr>
        <p:spPr>
          <a:xfrm>
            <a:off x="3360716" y="4168127"/>
            <a:ext cx="295080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30"/>
            </p:custDataLst>
          </p:nvPr>
        </p:nvSpPr>
        <p:spPr>
          <a:xfrm>
            <a:off x="838200" y="4168895"/>
            <a:ext cx="246364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圆角矩形 9"/>
          <p:cNvSpPr/>
          <p:nvPr userDrawn="1">
            <p:custDataLst>
              <p:tags r:id="rId3"/>
            </p:custDataLst>
          </p:nvPr>
        </p:nvSpPr>
        <p:spPr>
          <a:xfrm flipH="1">
            <a:off x="2814955" y="2491740"/>
            <a:ext cx="2459990" cy="156337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8" descr="波浪3资源 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0" y="1166495"/>
            <a:ext cx="5691505" cy="5691505"/>
          </a:xfrm>
          <a:prstGeom prst="rect">
            <a:avLst/>
          </a:prstGeom>
        </p:spPr>
      </p:pic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5137785" y="4574540"/>
            <a:ext cx="600710" cy="1326515"/>
            <a:chOff x="8651" y="7204"/>
            <a:chExt cx="946" cy="2089"/>
          </a:xfrm>
          <a:solidFill>
            <a:schemeClr val="accent5">
              <a:alpha val="50000"/>
            </a:schemeClr>
          </a:solidFill>
        </p:grpSpPr>
        <p:grpSp>
          <p:nvGrpSpPr>
            <p:cNvPr id="10" name="组合 9"/>
            <p:cNvGrpSpPr/>
            <p:nvPr/>
          </p:nvGrpSpPr>
          <p:grpSpPr>
            <a:xfrm>
              <a:off x="8651" y="9115"/>
              <a:ext cx="945" cy="178"/>
              <a:chOff x="8651" y="9544"/>
              <a:chExt cx="945" cy="178"/>
            </a:xfrm>
            <a:grpFill/>
          </p:grpSpPr>
          <p:sp>
            <p:nvSpPr>
              <p:cNvPr id="20" name="椭圆 19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 rot="5400000" flipH="1">
                <a:off x="941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651" y="8478"/>
              <a:ext cx="946" cy="178"/>
              <a:chOff x="8651" y="8764"/>
              <a:chExt cx="946" cy="178"/>
            </a:xfrm>
            <a:grpFill/>
          </p:grpSpPr>
          <p:sp>
            <p:nvSpPr>
              <p:cNvPr id="18" name="椭圆 17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941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51" y="7841"/>
              <a:ext cx="946" cy="178"/>
              <a:chOff x="8651" y="7984"/>
              <a:chExt cx="946" cy="178"/>
            </a:xfrm>
            <a:grpFill/>
          </p:grpSpPr>
          <p:sp>
            <p:nvSpPr>
              <p:cNvPr id="16" name="椭圆 15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941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651" y="7204"/>
              <a:ext cx="946" cy="178"/>
              <a:chOff x="8651" y="7204"/>
              <a:chExt cx="946" cy="178"/>
            </a:xfrm>
            <a:grpFill/>
          </p:grpSpPr>
          <p:sp>
            <p:nvSpPr>
              <p:cNvPr id="14" name="椭圆 13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941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椭圆 21"/>
          <p:cNvSpPr>
            <a:spLocks noChangeAspect="1"/>
          </p:cNvSpPr>
          <p:nvPr userDrawn="1">
            <p:custDataLst>
              <p:tags r:id="rId16"/>
            </p:custDataLst>
          </p:nvPr>
        </p:nvSpPr>
        <p:spPr>
          <a:xfrm flipH="1">
            <a:off x="1148715" y="1753235"/>
            <a:ext cx="3039745" cy="30403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 userDrawn="1">
            <p:custDataLst>
              <p:tags r:id="rId17"/>
            </p:custDataLst>
          </p:nvPr>
        </p:nvGrpSpPr>
        <p:grpSpPr>
          <a:xfrm rot="5400000">
            <a:off x="1190308" y="172403"/>
            <a:ext cx="467995" cy="1326515"/>
            <a:chOff x="8651" y="7205"/>
            <a:chExt cx="737" cy="2089"/>
          </a:xfrm>
          <a:solidFill>
            <a:schemeClr val="accent2"/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8651" y="9115"/>
              <a:ext cx="736" cy="179"/>
              <a:chOff x="8651" y="9544"/>
              <a:chExt cx="736" cy="179"/>
            </a:xfrm>
            <a:grpFill/>
          </p:grpSpPr>
          <p:sp>
            <p:nvSpPr>
              <p:cNvPr id="36" name="椭圆 35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>
              <a:xfrm rot="5400000" flipH="1">
                <a:off x="920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651" y="8479"/>
              <a:ext cx="737" cy="178"/>
              <a:chOff x="8651" y="8765"/>
              <a:chExt cx="737" cy="178"/>
            </a:xfrm>
            <a:grpFill/>
          </p:grpSpPr>
          <p:sp>
            <p:nvSpPr>
              <p:cNvPr id="34" name="椭圆 33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>
              <a:xfrm rot="5400000" flipH="1">
                <a:off x="920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651" y="7842"/>
              <a:ext cx="737" cy="178"/>
              <a:chOff x="8651" y="7985"/>
              <a:chExt cx="737" cy="178"/>
            </a:xfrm>
            <a:grpFill/>
          </p:grpSpPr>
          <p:sp>
            <p:nvSpPr>
              <p:cNvPr id="32" name="椭圆 31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>
              <a:xfrm rot="5400000" flipH="1">
                <a:off x="920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8651" y="7205"/>
              <a:ext cx="737" cy="178"/>
              <a:chOff x="8651" y="7205"/>
              <a:chExt cx="737" cy="178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>
              <a:xfrm rot="5400000" flipH="1">
                <a:off x="920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任意多边形: 形状 37"/>
          <p:cNvSpPr/>
          <p:nvPr userDrawn="1">
            <p:custDataLst>
              <p:tags r:id="rId26"/>
            </p:custDataLst>
          </p:nvPr>
        </p:nvSpPr>
        <p:spPr>
          <a:xfrm>
            <a:off x="0" y="5255895"/>
            <a:ext cx="1689100" cy="1172846"/>
          </a:xfrm>
          <a:custGeom>
            <a:avLst/>
            <a:gdLst>
              <a:gd name="connsiteX0" fmla="*/ 0 w 1689100"/>
              <a:gd name="connsiteY0" fmla="*/ 0 h 1172846"/>
              <a:gd name="connsiteX1" fmla="*/ 1102677 w 1689100"/>
              <a:gd name="connsiteY1" fmla="*/ 0 h 1172846"/>
              <a:gd name="connsiteX2" fmla="*/ 1677186 w 1689100"/>
              <a:gd name="connsiteY2" fmla="*/ 468238 h 1172846"/>
              <a:gd name="connsiteX3" fmla="*/ 1689100 w 1689100"/>
              <a:gd name="connsiteY3" fmla="*/ 586423 h 1172846"/>
              <a:gd name="connsiteX4" fmla="*/ 1677186 w 1689100"/>
              <a:gd name="connsiteY4" fmla="*/ 704607 h 1172846"/>
              <a:gd name="connsiteX5" fmla="*/ 1102677 w 1689100"/>
              <a:gd name="connsiteY5" fmla="*/ 1172845 h 1172846"/>
              <a:gd name="connsiteX6" fmla="*/ 0 w 1689100"/>
              <a:gd name="connsiteY6" fmla="*/ 1172846 h 1172846"/>
              <a:gd name="connsiteX7" fmla="*/ 0 w 168910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9100" h="1172846">
                <a:moveTo>
                  <a:pt x="0" y="0"/>
                </a:moveTo>
                <a:lnTo>
                  <a:pt x="1102677" y="0"/>
                </a:lnTo>
                <a:cubicBezTo>
                  <a:pt x="1386065" y="0"/>
                  <a:pt x="1622504" y="201016"/>
                  <a:pt x="1677186" y="468238"/>
                </a:cubicBezTo>
                <a:lnTo>
                  <a:pt x="1689100" y="586423"/>
                </a:lnTo>
                <a:lnTo>
                  <a:pt x="1677186" y="704607"/>
                </a:lnTo>
                <a:cubicBezTo>
                  <a:pt x="1622504" y="971830"/>
                  <a:pt x="1386065" y="1172845"/>
                  <a:pt x="1102677" y="1172845"/>
                </a:cubicBezTo>
                <a:lnTo>
                  <a:pt x="0" y="1172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7"/>
            </p:custDataLst>
          </p:nvPr>
        </p:nvSpPr>
        <p:spPr>
          <a:xfrm>
            <a:off x="1205556" y="1883753"/>
            <a:ext cx="2880000" cy="1644003"/>
          </a:xfrm>
        </p:spPr>
        <p:txBody>
          <a:bodyPr anchor="b">
            <a:normAutofit/>
          </a:bodyPr>
          <a:lstStyle>
            <a:lvl1pPr algn="ctr" rtl="0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8"/>
            </p:custDataLst>
          </p:nvPr>
        </p:nvSpPr>
        <p:spPr>
          <a:xfrm>
            <a:off x="1205557" y="3616668"/>
            <a:ext cx="2880000" cy="1071220"/>
          </a:xfrm>
        </p:spPr>
        <p:txBody>
          <a:bodyPr anchor="t"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8143875" y="0"/>
            <a:ext cx="4048125" cy="4048125"/>
          </a:xfrm>
          <a:prstGeom prst="rect">
            <a:avLst/>
          </a:prstGeom>
        </p:spPr>
      </p:pic>
      <p:pic>
        <p:nvPicPr>
          <p:cNvPr id="9" name="图片 4" descr="波浪3资源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0" y="1972310"/>
            <a:ext cx="4885690" cy="4885690"/>
          </a:xfrm>
          <a:prstGeom prst="rect">
            <a:avLst/>
          </a:prstGeom>
        </p:spPr>
      </p:pic>
      <p:sp>
        <p:nvSpPr>
          <p:cNvPr id="11" name="椭圆 10"/>
          <p:cNvSpPr/>
          <p:nvPr userDrawn="1">
            <p:custDataLst>
              <p:tags r:id="rId8"/>
            </p:custDataLst>
          </p:nvPr>
        </p:nvSpPr>
        <p:spPr>
          <a:xfrm>
            <a:off x="1337945" y="4248785"/>
            <a:ext cx="1040130" cy="10401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9"/>
            </p:custDataLst>
          </p:nvPr>
        </p:nvSpPr>
        <p:spPr>
          <a:xfrm>
            <a:off x="1191895" y="4102735"/>
            <a:ext cx="1332230" cy="13322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10"/>
            </p:custDataLst>
          </p:nvPr>
        </p:nvSpPr>
        <p:spPr>
          <a:xfrm>
            <a:off x="1048385" y="3959225"/>
            <a:ext cx="1620520" cy="16205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>
            <p:custDataLst>
              <p:tags r:id="rId11"/>
            </p:custDataLst>
          </p:nvPr>
        </p:nvSpPr>
        <p:spPr>
          <a:xfrm>
            <a:off x="908685" y="3819525"/>
            <a:ext cx="1899920" cy="18999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12"/>
            </p:custDataLst>
          </p:nvPr>
        </p:nvSpPr>
        <p:spPr>
          <a:xfrm>
            <a:off x="756285" y="3667125"/>
            <a:ext cx="2204085" cy="2204085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13"/>
            </p:custDataLst>
          </p:nvPr>
        </p:nvSpPr>
        <p:spPr>
          <a:xfrm>
            <a:off x="9814560" y="1293495"/>
            <a:ext cx="992505" cy="99250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4"/>
            </p:custDataLst>
          </p:nvPr>
        </p:nvSpPr>
        <p:spPr>
          <a:xfrm>
            <a:off x="9675495" y="1154430"/>
            <a:ext cx="1271270" cy="127127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5"/>
            </p:custDataLst>
          </p:nvPr>
        </p:nvSpPr>
        <p:spPr>
          <a:xfrm>
            <a:off x="9538335" y="1017270"/>
            <a:ext cx="1546225" cy="15462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>
            <p:custDataLst>
              <p:tags r:id="rId16"/>
            </p:custDataLst>
          </p:nvPr>
        </p:nvSpPr>
        <p:spPr>
          <a:xfrm>
            <a:off x="9404985" y="883920"/>
            <a:ext cx="1812925" cy="18129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17"/>
            </p:custDataLst>
          </p:nvPr>
        </p:nvSpPr>
        <p:spPr>
          <a:xfrm>
            <a:off x="9259570" y="738505"/>
            <a:ext cx="2103120" cy="210312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1526400" y="3266144"/>
            <a:ext cx="9144000" cy="2006395"/>
          </a:xfrm>
        </p:spPr>
        <p:txBody>
          <a:bodyPr anchor="t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22"/>
            </p:custDataLst>
          </p:nvPr>
        </p:nvSpPr>
        <p:spPr>
          <a:xfrm>
            <a:off x="1524000" y="856666"/>
            <a:ext cx="9144000" cy="2203901"/>
          </a:xfrm>
        </p:spPr>
        <p:txBody>
          <a:bodyPr anchor="b">
            <a:normAutofit/>
          </a:bodyPr>
          <a:lstStyle>
            <a:lvl1pPr marL="0" indent="0" algn="ctr">
              <a:buNone/>
              <a:defRPr sz="6000" b="1">
                <a:ln>
                  <a:solidFill>
                    <a:schemeClr val="accent4">
                      <a:alpha val="40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8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3" name="椭圆 22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 rot="10800000">
            <a:off x="8393430" y="658495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 rot="10800000">
            <a:off x="8393430" y="1012190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rot="10800000">
            <a:off x="879792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 rot="10800000">
            <a:off x="879792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0800000">
            <a:off x="9202420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0800000">
            <a:off x="9202420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 rot="10800000">
            <a:off x="960691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 rot="10800000">
            <a:off x="960691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3"/>
            </p:custDataLst>
          </p:nvPr>
        </p:nvSpPr>
        <p:spPr>
          <a:xfrm>
            <a:off x="9776460" y="4785995"/>
            <a:ext cx="2415540" cy="1172846"/>
          </a:xfrm>
          <a:custGeom>
            <a:avLst/>
            <a:gdLst>
              <a:gd name="connsiteX0" fmla="*/ 586423 w 2415540"/>
              <a:gd name="connsiteY0" fmla="*/ 0 h 1172846"/>
              <a:gd name="connsiteX1" fmla="*/ 2415540 w 2415540"/>
              <a:gd name="connsiteY1" fmla="*/ 0 h 1172846"/>
              <a:gd name="connsiteX2" fmla="*/ 2415540 w 2415540"/>
              <a:gd name="connsiteY2" fmla="*/ 1172846 h 1172846"/>
              <a:gd name="connsiteX3" fmla="*/ 586423 w 2415540"/>
              <a:gd name="connsiteY3" fmla="*/ 1172845 h 1172846"/>
              <a:gd name="connsiteX4" fmla="*/ 11914 w 2415540"/>
              <a:gd name="connsiteY4" fmla="*/ 704607 h 1172846"/>
              <a:gd name="connsiteX5" fmla="*/ 0 w 2415540"/>
              <a:gd name="connsiteY5" fmla="*/ 586423 h 1172846"/>
              <a:gd name="connsiteX6" fmla="*/ 11914 w 2415540"/>
              <a:gd name="connsiteY6" fmla="*/ 468238 h 1172846"/>
              <a:gd name="connsiteX7" fmla="*/ 586423 w 241554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5540" h="1172846">
                <a:moveTo>
                  <a:pt x="586423" y="0"/>
                </a:moveTo>
                <a:lnTo>
                  <a:pt x="2415540" y="0"/>
                </a:lnTo>
                <a:lnTo>
                  <a:pt x="2415540" y="1172846"/>
                </a:lnTo>
                <a:lnTo>
                  <a:pt x="586423" y="1172845"/>
                </a:lnTo>
                <a:cubicBezTo>
                  <a:pt x="303035" y="1172845"/>
                  <a:pt x="66596" y="971830"/>
                  <a:pt x="11914" y="704607"/>
                </a:cubicBezTo>
                <a:lnTo>
                  <a:pt x="0" y="586423"/>
                </a:lnTo>
                <a:lnTo>
                  <a:pt x="11914" y="468238"/>
                </a:lnTo>
                <a:cubicBezTo>
                  <a:pt x="66596" y="201016"/>
                  <a:pt x="303035" y="0"/>
                  <a:pt x="5864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14"/>
            </p:custDataLst>
          </p:nvPr>
        </p:nvSpPr>
        <p:spPr>
          <a:xfrm>
            <a:off x="1626870" y="0"/>
            <a:ext cx="1257935" cy="62865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15"/>
            </p:custDataLst>
          </p:nvPr>
        </p:nvSpPr>
        <p:spPr>
          <a:xfrm>
            <a:off x="1452880" y="0"/>
            <a:ext cx="1605915" cy="80264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 userDrawn="1">
            <p:custDataLst>
              <p:tags r:id="rId16"/>
            </p:custDataLst>
          </p:nvPr>
        </p:nvSpPr>
        <p:spPr>
          <a:xfrm>
            <a:off x="1285240" y="0"/>
            <a:ext cx="1941195" cy="9709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1" name="任意多边形: 形状 30"/>
          <p:cNvSpPr/>
          <p:nvPr userDrawn="1">
            <p:custDataLst>
              <p:tags r:id="rId17"/>
            </p:custDataLst>
          </p:nvPr>
        </p:nvSpPr>
        <p:spPr>
          <a:xfrm>
            <a:off x="1103630" y="0"/>
            <a:ext cx="2304415" cy="115252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 userDrawn="1">
            <p:custDataLst>
              <p:tags r:id="rId18"/>
            </p:custDataLst>
          </p:nvPr>
        </p:nvSpPr>
        <p:spPr>
          <a:xfrm>
            <a:off x="890905" y="0"/>
            <a:ext cx="2728595" cy="13646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9"/>
            </p:custDataLst>
          </p:nvPr>
        </p:nvSpPr>
        <p:spPr>
          <a:xfrm>
            <a:off x="838200" y="1200313"/>
            <a:ext cx="8768398" cy="2255687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886326" y="5123536"/>
            <a:ext cx="5711905" cy="83497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4"/>
            </p:custDataLst>
          </p:nvPr>
        </p:nvSpPr>
        <p:spPr>
          <a:xfrm>
            <a:off x="3718231" y="3919467"/>
            <a:ext cx="28800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25"/>
            </p:custDataLst>
          </p:nvPr>
        </p:nvSpPr>
        <p:spPr>
          <a:xfrm>
            <a:off x="886326" y="3921543"/>
            <a:ext cx="27432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8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3" name="椭圆 22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 rot="10800000">
            <a:off x="8393430" y="658495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 rot="10800000">
            <a:off x="8393430" y="1012190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rot="10800000">
            <a:off x="879792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 rot="10800000">
            <a:off x="879792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0800000">
            <a:off x="9202420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0800000">
            <a:off x="9202420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 rot="10800000">
            <a:off x="960691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 rot="10800000">
            <a:off x="960691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3"/>
            </p:custDataLst>
          </p:nvPr>
        </p:nvSpPr>
        <p:spPr>
          <a:xfrm>
            <a:off x="9776460" y="4785995"/>
            <a:ext cx="2415540" cy="1172846"/>
          </a:xfrm>
          <a:custGeom>
            <a:avLst/>
            <a:gdLst>
              <a:gd name="connsiteX0" fmla="*/ 586423 w 2415540"/>
              <a:gd name="connsiteY0" fmla="*/ 0 h 1172846"/>
              <a:gd name="connsiteX1" fmla="*/ 2415540 w 2415540"/>
              <a:gd name="connsiteY1" fmla="*/ 0 h 1172846"/>
              <a:gd name="connsiteX2" fmla="*/ 2415540 w 2415540"/>
              <a:gd name="connsiteY2" fmla="*/ 1172846 h 1172846"/>
              <a:gd name="connsiteX3" fmla="*/ 586423 w 2415540"/>
              <a:gd name="connsiteY3" fmla="*/ 1172845 h 1172846"/>
              <a:gd name="connsiteX4" fmla="*/ 11914 w 2415540"/>
              <a:gd name="connsiteY4" fmla="*/ 704607 h 1172846"/>
              <a:gd name="connsiteX5" fmla="*/ 0 w 2415540"/>
              <a:gd name="connsiteY5" fmla="*/ 586423 h 1172846"/>
              <a:gd name="connsiteX6" fmla="*/ 11914 w 2415540"/>
              <a:gd name="connsiteY6" fmla="*/ 468238 h 1172846"/>
              <a:gd name="connsiteX7" fmla="*/ 586423 w 241554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5540" h="1172846">
                <a:moveTo>
                  <a:pt x="586423" y="0"/>
                </a:moveTo>
                <a:lnTo>
                  <a:pt x="2415540" y="0"/>
                </a:lnTo>
                <a:lnTo>
                  <a:pt x="2415540" y="1172846"/>
                </a:lnTo>
                <a:lnTo>
                  <a:pt x="586423" y="1172845"/>
                </a:lnTo>
                <a:cubicBezTo>
                  <a:pt x="303035" y="1172845"/>
                  <a:pt x="66596" y="971830"/>
                  <a:pt x="11914" y="704607"/>
                </a:cubicBezTo>
                <a:lnTo>
                  <a:pt x="0" y="586423"/>
                </a:lnTo>
                <a:lnTo>
                  <a:pt x="11914" y="468238"/>
                </a:lnTo>
                <a:cubicBezTo>
                  <a:pt x="66596" y="201016"/>
                  <a:pt x="303035" y="0"/>
                  <a:pt x="5864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14"/>
            </p:custDataLst>
          </p:nvPr>
        </p:nvSpPr>
        <p:spPr>
          <a:xfrm>
            <a:off x="1626870" y="0"/>
            <a:ext cx="1257935" cy="62865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15"/>
            </p:custDataLst>
          </p:nvPr>
        </p:nvSpPr>
        <p:spPr>
          <a:xfrm>
            <a:off x="1452880" y="0"/>
            <a:ext cx="1605915" cy="80264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 userDrawn="1">
            <p:custDataLst>
              <p:tags r:id="rId16"/>
            </p:custDataLst>
          </p:nvPr>
        </p:nvSpPr>
        <p:spPr>
          <a:xfrm>
            <a:off x="1285240" y="0"/>
            <a:ext cx="1941195" cy="9709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1" name="任意多边形: 形状 30"/>
          <p:cNvSpPr/>
          <p:nvPr userDrawn="1">
            <p:custDataLst>
              <p:tags r:id="rId17"/>
            </p:custDataLst>
          </p:nvPr>
        </p:nvSpPr>
        <p:spPr>
          <a:xfrm>
            <a:off x="1103630" y="0"/>
            <a:ext cx="2304415" cy="115252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 userDrawn="1">
            <p:custDataLst>
              <p:tags r:id="rId18"/>
            </p:custDataLst>
          </p:nvPr>
        </p:nvSpPr>
        <p:spPr>
          <a:xfrm>
            <a:off x="890905" y="0"/>
            <a:ext cx="2728595" cy="13646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9"/>
            </p:custDataLst>
          </p:nvPr>
        </p:nvSpPr>
        <p:spPr>
          <a:xfrm>
            <a:off x="838200" y="1200313"/>
            <a:ext cx="8768398" cy="2255687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886326" y="5123536"/>
            <a:ext cx="5711905" cy="83497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4"/>
            </p:custDataLst>
          </p:nvPr>
        </p:nvSpPr>
        <p:spPr>
          <a:xfrm>
            <a:off x="3718231" y="3919467"/>
            <a:ext cx="28800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25"/>
            </p:custDataLst>
          </p:nvPr>
        </p:nvSpPr>
        <p:spPr>
          <a:xfrm>
            <a:off x="886326" y="3921543"/>
            <a:ext cx="27432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 descr="波浪2资源 2"/>
          <p:cNvSpPr/>
          <p:nvPr userDrawn="1">
            <p:custDataLst>
              <p:tags r:id="rId2"/>
            </p:custDataLst>
          </p:nvPr>
        </p:nvSpPr>
        <p:spPr>
          <a:xfrm>
            <a:off x="6887209" y="669925"/>
            <a:ext cx="5304791" cy="6192323"/>
          </a:xfrm>
          <a:custGeom>
            <a:avLst/>
            <a:gdLst>
              <a:gd name="connsiteX0" fmla="*/ 4946557 w 5304791"/>
              <a:gd name="connsiteY0" fmla="*/ 0 h 6192323"/>
              <a:gd name="connsiteX1" fmla="*/ 5304791 w 5304791"/>
              <a:gd name="connsiteY1" fmla="*/ 0 h 6192323"/>
              <a:gd name="connsiteX2" fmla="*/ 5304791 w 5304791"/>
              <a:gd name="connsiteY2" fmla="*/ 6192323 h 6192323"/>
              <a:gd name="connsiteX3" fmla="*/ 0 w 5304791"/>
              <a:gd name="connsiteY3" fmla="*/ 6192323 h 6192323"/>
              <a:gd name="connsiteX4" fmla="*/ 0 w 5304791"/>
              <a:gd name="connsiteY4" fmla="*/ 4946212 h 6192323"/>
              <a:gd name="connsiteX5" fmla="*/ 818112 w 5304791"/>
              <a:gd name="connsiteY5" fmla="*/ 4128101 h 6192323"/>
              <a:gd name="connsiteX6" fmla="*/ 1295478 w 5304791"/>
              <a:gd name="connsiteY6" fmla="*/ 4128101 h 6192323"/>
              <a:gd name="connsiteX7" fmla="*/ 2064682 w 5304791"/>
              <a:gd name="connsiteY7" fmla="*/ 3358897 h 6192323"/>
              <a:gd name="connsiteX8" fmla="*/ 2064682 w 5304791"/>
              <a:gd name="connsiteY8" fmla="*/ 2881645 h 6192323"/>
              <a:gd name="connsiteX9" fmla="*/ 2882794 w 5304791"/>
              <a:gd name="connsiteY9" fmla="*/ 2063648 h 6192323"/>
              <a:gd name="connsiteX10" fmla="*/ 3360159 w 5304791"/>
              <a:gd name="connsiteY10" fmla="*/ 2063648 h 6192323"/>
              <a:gd name="connsiteX11" fmla="*/ 4129363 w 5304791"/>
              <a:gd name="connsiteY11" fmla="*/ 1294444 h 6192323"/>
              <a:gd name="connsiteX12" fmla="*/ 4129363 w 5304791"/>
              <a:gd name="connsiteY12" fmla="*/ 818112 h 6192323"/>
              <a:gd name="connsiteX13" fmla="*/ 4946557 w 5304791"/>
              <a:gd name="connsiteY13" fmla="*/ 0 h 619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04791" h="6192323">
                <a:moveTo>
                  <a:pt x="4946557" y="0"/>
                </a:moveTo>
                <a:lnTo>
                  <a:pt x="5304791" y="0"/>
                </a:lnTo>
                <a:lnTo>
                  <a:pt x="5304791" y="6192323"/>
                </a:lnTo>
                <a:lnTo>
                  <a:pt x="0" y="6192323"/>
                </a:lnTo>
                <a:lnTo>
                  <a:pt x="0" y="4946212"/>
                </a:lnTo>
                <a:cubicBezTo>
                  <a:pt x="-63" y="4494356"/>
                  <a:pt x="366255" y="4128032"/>
                  <a:pt x="818112" y="4128101"/>
                </a:cubicBezTo>
                <a:lnTo>
                  <a:pt x="1295478" y="4128101"/>
                </a:lnTo>
                <a:cubicBezTo>
                  <a:pt x="1720296" y="4128101"/>
                  <a:pt x="2064682" y="3783715"/>
                  <a:pt x="2064682" y="3358897"/>
                </a:cubicBezTo>
                <a:lnTo>
                  <a:pt x="2064682" y="2881645"/>
                </a:lnTo>
                <a:cubicBezTo>
                  <a:pt x="2064682" y="2429836"/>
                  <a:pt x="2430984" y="2063580"/>
                  <a:pt x="2882794" y="2063648"/>
                </a:cubicBezTo>
                <a:lnTo>
                  <a:pt x="3360159" y="2063648"/>
                </a:lnTo>
                <a:cubicBezTo>
                  <a:pt x="3784978" y="2063648"/>
                  <a:pt x="4129363" y="1719263"/>
                  <a:pt x="4129363" y="1294444"/>
                </a:cubicBezTo>
                <a:lnTo>
                  <a:pt x="4129363" y="818112"/>
                </a:lnTo>
                <a:cubicBezTo>
                  <a:pt x="4129295" y="366613"/>
                  <a:pt x="4495057" y="444"/>
                  <a:pt x="4946557" y="0"/>
                </a:cubicBezTo>
                <a:close/>
              </a:path>
            </a:pathLst>
          </a:custGeom>
          <a:solidFill>
            <a:schemeClr val="accent1"/>
          </a:solidFill>
          <a:ln w="114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>
            <a:off x="6767195" y="4498975"/>
            <a:ext cx="1087755" cy="108775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4"/>
            </p:custDataLst>
          </p:nvPr>
        </p:nvSpPr>
        <p:spPr>
          <a:xfrm>
            <a:off x="6614795" y="4346575"/>
            <a:ext cx="1393190" cy="139319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5"/>
            </p:custDataLst>
          </p:nvPr>
        </p:nvSpPr>
        <p:spPr>
          <a:xfrm>
            <a:off x="6464300" y="4196080"/>
            <a:ext cx="1694180" cy="16941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6"/>
            </p:custDataLst>
          </p:nvPr>
        </p:nvSpPr>
        <p:spPr>
          <a:xfrm>
            <a:off x="6318250" y="4050030"/>
            <a:ext cx="1986280" cy="19862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7"/>
            </p:custDataLst>
          </p:nvPr>
        </p:nvSpPr>
        <p:spPr>
          <a:xfrm>
            <a:off x="6158865" y="3890645"/>
            <a:ext cx="2304415" cy="230441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>
            <p:custDataLst>
              <p:tags r:id="rId8"/>
            </p:custDataLst>
          </p:nvPr>
        </p:nvGrpSpPr>
        <p:grpSpPr>
          <a:xfrm rot="5400000">
            <a:off x="1183958" y="384810"/>
            <a:ext cx="328295" cy="850900"/>
            <a:chOff x="8651" y="7205"/>
            <a:chExt cx="807" cy="2089"/>
          </a:xfrm>
          <a:solidFill>
            <a:schemeClr val="accent5"/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8651" y="9115"/>
              <a:ext cx="806" cy="179"/>
              <a:chOff x="8651" y="9544"/>
              <a:chExt cx="806" cy="179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927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651" y="8479"/>
              <a:ext cx="807" cy="178"/>
              <a:chOff x="8651" y="8765"/>
              <a:chExt cx="807" cy="178"/>
            </a:xfrm>
            <a:grpFill/>
          </p:grpSpPr>
          <p:sp>
            <p:nvSpPr>
              <p:cNvPr id="28" name="椭圆 27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927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651" y="7842"/>
              <a:ext cx="807" cy="178"/>
              <a:chOff x="8651" y="7985"/>
              <a:chExt cx="807" cy="178"/>
            </a:xfrm>
            <a:grpFill/>
          </p:grpSpPr>
          <p:sp>
            <p:nvSpPr>
              <p:cNvPr id="26" name="椭圆 25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927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651" y="7205"/>
              <a:ext cx="807" cy="178"/>
              <a:chOff x="8651" y="7205"/>
              <a:chExt cx="807" cy="178"/>
            </a:xfrm>
            <a:grpFill/>
          </p:grpSpPr>
          <p:sp>
            <p:nvSpPr>
              <p:cNvPr id="23" name="椭圆 22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927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任意多边形: 形状 31" descr="波浪1资源 1"/>
          <p:cNvSpPr/>
          <p:nvPr userDrawn="1">
            <p:custDataLst>
              <p:tags r:id="rId17"/>
            </p:custDataLst>
          </p:nvPr>
        </p:nvSpPr>
        <p:spPr>
          <a:xfrm>
            <a:off x="9172576" y="2862604"/>
            <a:ext cx="3019425" cy="3993396"/>
          </a:xfrm>
          <a:custGeom>
            <a:avLst/>
            <a:gdLst>
              <a:gd name="connsiteX0" fmla="*/ 3019425 w 3019425"/>
              <a:gd name="connsiteY0" fmla="*/ 0 h 3993396"/>
              <a:gd name="connsiteX1" fmla="*/ 3019425 w 3019425"/>
              <a:gd name="connsiteY1" fmla="*/ 3993396 h 3993396"/>
              <a:gd name="connsiteX2" fmla="*/ 0 w 3019425"/>
              <a:gd name="connsiteY2" fmla="*/ 3993396 h 3993396"/>
              <a:gd name="connsiteX3" fmla="*/ 0 w 3019425"/>
              <a:gd name="connsiteY3" fmla="*/ 3117146 h 3993396"/>
              <a:gd name="connsiteX4" fmla="*/ 460299 w 3019425"/>
              <a:gd name="connsiteY4" fmla="*/ 2656847 h 3993396"/>
              <a:gd name="connsiteX5" fmla="*/ 876250 w 3019425"/>
              <a:gd name="connsiteY5" fmla="*/ 2656847 h 3993396"/>
              <a:gd name="connsiteX6" fmla="*/ 1336549 w 3019425"/>
              <a:gd name="connsiteY6" fmla="*/ 2196783 h 3993396"/>
              <a:gd name="connsiteX7" fmla="*/ 1336549 w 3019425"/>
              <a:gd name="connsiteY7" fmla="*/ 2196666 h 3993396"/>
              <a:gd name="connsiteX8" fmla="*/ 1336549 w 3019425"/>
              <a:gd name="connsiteY8" fmla="*/ 1780714 h 3993396"/>
              <a:gd name="connsiteX9" fmla="*/ 1796731 w 3019425"/>
              <a:gd name="connsiteY9" fmla="*/ 1320415 h 3993396"/>
              <a:gd name="connsiteX10" fmla="*/ 2212800 w 3019425"/>
              <a:gd name="connsiteY10" fmla="*/ 1320415 h 3993396"/>
              <a:gd name="connsiteX11" fmla="*/ 2672981 w 3019425"/>
              <a:gd name="connsiteY11" fmla="*/ 860234 h 3993396"/>
              <a:gd name="connsiteX12" fmla="*/ 2672981 w 3019425"/>
              <a:gd name="connsiteY12" fmla="*/ 860116 h 3993396"/>
              <a:gd name="connsiteX13" fmla="*/ 2672981 w 3019425"/>
              <a:gd name="connsiteY13" fmla="*/ 444400 h 3993396"/>
              <a:gd name="connsiteX14" fmla="*/ 2954111 w 3019425"/>
              <a:gd name="connsiteY14" fmla="*/ 20274 h 3993396"/>
              <a:gd name="connsiteX15" fmla="*/ 3019425 w 3019425"/>
              <a:gd name="connsiteY15" fmla="*/ 0 h 399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9425" h="3993396">
                <a:moveTo>
                  <a:pt x="3019425" y="0"/>
                </a:moveTo>
                <a:lnTo>
                  <a:pt x="3019425" y="3993396"/>
                </a:lnTo>
                <a:lnTo>
                  <a:pt x="0" y="3993396"/>
                </a:lnTo>
                <a:lnTo>
                  <a:pt x="0" y="3117146"/>
                </a:lnTo>
                <a:cubicBezTo>
                  <a:pt x="0" y="2862930"/>
                  <a:pt x="206083" y="2656847"/>
                  <a:pt x="460299" y="2656847"/>
                </a:cubicBezTo>
                <a:lnTo>
                  <a:pt x="876250" y="2656847"/>
                </a:lnTo>
                <a:cubicBezTo>
                  <a:pt x="1130402" y="2656912"/>
                  <a:pt x="1336484" y="2450934"/>
                  <a:pt x="1336549" y="2196783"/>
                </a:cubicBezTo>
                <a:cubicBezTo>
                  <a:pt x="1336549" y="2196744"/>
                  <a:pt x="1336549" y="2196705"/>
                  <a:pt x="1336549" y="2196666"/>
                </a:cubicBezTo>
                <a:lnTo>
                  <a:pt x="1336549" y="1780714"/>
                </a:lnTo>
                <a:cubicBezTo>
                  <a:pt x="1336549" y="1526544"/>
                  <a:pt x="1542561" y="1320480"/>
                  <a:pt x="1796731" y="1320415"/>
                </a:cubicBezTo>
                <a:lnTo>
                  <a:pt x="2212800" y="1320415"/>
                </a:lnTo>
                <a:cubicBezTo>
                  <a:pt x="2466951" y="1320415"/>
                  <a:pt x="2672981" y="1114385"/>
                  <a:pt x="2672981" y="860234"/>
                </a:cubicBezTo>
                <a:cubicBezTo>
                  <a:pt x="2672981" y="860195"/>
                  <a:pt x="2672981" y="860155"/>
                  <a:pt x="2672981" y="860116"/>
                </a:cubicBezTo>
                <a:lnTo>
                  <a:pt x="2672981" y="444400"/>
                </a:lnTo>
                <a:cubicBezTo>
                  <a:pt x="2672981" y="253738"/>
                  <a:pt x="2788903" y="90151"/>
                  <a:pt x="2954111" y="20274"/>
                </a:cubicBezTo>
                <a:lnTo>
                  <a:pt x="3019425" y="0"/>
                </a:lnTo>
                <a:close/>
              </a:path>
            </a:pathLst>
          </a:custGeom>
          <a:solidFill>
            <a:schemeClr val="accent4"/>
          </a:solidFill>
          <a:ln w="117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3" name="组合 32"/>
          <p:cNvGrpSpPr/>
          <p:nvPr userDrawn="1">
            <p:custDataLst>
              <p:tags r:id="rId18"/>
            </p:custDataLst>
          </p:nvPr>
        </p:nvGrpSpPr>
        <p:grpSpPr>
          <a:xfrm>
            <a:off x="3089660" y="0"/>
            <a:ext cx="2728840" cy="1364420"/>
            <a:chOff x="3089660" y="0"/>
            <a:chExt cx="2728840" cy="1364420"/>
          </a:xfrm>
        </p:grpSpPr>
        <p:sp>
          <p:nvSpPr>
            <p:cNvPr id="34" name="任意多边形: 形状 33"/>
            <p:cNvSpPr/>
            <p:nvPr>
              <p:custDataLst>
                <p:tags r:id="rId19"/>
              </p:custDataLst>
            </p:nvPr>
          </p:nvSpPr>
          <p:spPr>
            <a:xfrm>
              <a:off x="3825125" y="0"/>
              <a:ext cx="1257910" cy="628955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/>
            <p:cNvSpPr/>
            <p:nvPr>
              <p:custDataLst>
                <p:tags r:id="rId20"/>
              </p:custDataLst>
            </p:nvPr>
          </p:nvSpPr>
          <p:spPr>
            <a:xfrm>
              <a:off x="3651277" y="0"/>
              <a:ext cx="1605606" cy="802804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6" name="任意多边形: 形状 35"/>
            <p:cNvSpPr/>
            <p:nvPr>
              <p:custDataLst>
                <p:tags r:id="rId21"/>
              </p:custDataLst>
            </p:nvPr>
          </p:nvSpPr>
          <p:spPr>
            <a:xfrm>
              <a:off x="3483452" y="0"/>
              <a:ext cx="1941257" cy="970629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7" name="任意多边形: 形状 36"/>
            <p:cNvSpPr/>
            <p:nvPr>
              <p:custDataLst>
                <p:tags r:id="rId22"/>
              </p:custDataLst>
            </p:nvPr>
          </p:nvSpPr>
          <p:spPr>
            <a:xfrm>
              <a:off x="3301845" y="0"/>
              <a:ext cx="2304471" cy="1152236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8" name="任意多边形: 形状 37"/>
            <p:cNvSpPr/>
            <p:nvPr>
              <p:custDataLst>
                <p:tags r:id="rId23"/>
              </p:custDataLst>
            </p:nvPr>
          </p:nvSpPr>
          <p:spPr>
            <a:xfrm>
              <a:off x="3089660" y="0"/>
              <a:ext cx="2728840" cy="1364420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4"/>
            </p:custDataLst>
          </p:nvPr>
        </p:nvSpPr>
        <p:spPr>
          <a:xfrm>
            <a:off x="838200" y="2131488"/>
            <a:ext cx="8708376" cy="180000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4"/>
                </a:solidFill>
              </a:defRPr>
            </a:lvl1pPr>
          </a:lstStyle>
          <a:p>
            <a:r>
              <a:rPr lang="zh-CN" altLang="en-US" dirty="0"/>
              <a:t>单击此处编辑母版</a:t>
            </a:r>
            <a:br>
              <a:rPr lang="en-US" altLang="zh-CN" dirty="0"/>
            </a:br>
            <a:r>
              <a:rPr lang="zh-CN" altLang="en-US" dirty="0"/>
              <a:t>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8"/>
            </p:custDataLst>
          </p:nvPr>
        </p:nvSpPr>
        <p:spPr>
          <a:xfrm>
            <a:off x="842642" y="5230368"/>
            <a:ext cx="2743199" cy="97612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9"/>
            </p:custDataLst>
          </p:nvPr>
        </p:nvSpPr>
        <p:spPr>
          <a:xfrm>
            <a:off x="3360716" y="4168127"/>
            <a:ext cx="295080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30"/>
            </p:custDataLst>
          </p:nvPr>
        </p:nvSpPr>
        <p:spPr>
          <a:xfrm>
            <a:off x="838200" y="4168895"/>
            <a:ext cx="246364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圆角矩形 9"/>
          <p:cNvSpPr/>
          <p:nvPr userDrawn="1">
            <p:custDataLst>
              <p:tags r:id="rId3"/>
            </p:custDataLst>
          </p:nvPr>
        </p:nvSpPr>
        <p:spPr>
          <a:xfrm flipH="1">
            <a:off x="2814955" y="2491740"/>
            <a:ext cx="2459990" cy="156337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8" descr="波浪3资源 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0" y="1166495"/>
            <a:ext cx="5691505" cy="5691505"/>
          </a:xfrm>
          <a:prstGeom prst="rect">
            <a:avLst/>
          </a:prstGeom>
        </p:spPr>
      </p:pic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5137785" y="4574540"/>
            <a:ext cx="600710" cy="1326515"/>
            <a:chOff x="8651" y="7204"/>
            <a:chExt cx="946" cy="2089"/>
          </a:xfrm>
          <a:solidFill>
            <a:schemeClr val="accent5">
              <a:alpha val="50000"/>
            </a:schemeClr>
          </a:solidFill>
        </p:grpSpPr>
        <p:grpSp>
          <p:nvGrpSpPr>
            <p:cNvPr id="10" name="组合 9"/>
            <p:cNvGrpSpPr/>
            <p:nvPr/>
          </p:nvGrpSpPr>
          <p:grpSpPr>
            <a:xfrm>
              <a:off x="8651" y="9115"/>
              <a:ext cx="945" cy="178"/>
              <a:chOff x="8651" y="9544"/>
              <a:chExt cx="945" cy="178"/>
            </a:xfrm>
            <a:grpFill/>
          </p:grpSpPr>
          <p:sp>
            <p:nvSpPr>
              <p:cNvPr id="20" name="椭圆 19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 rot="5400000" flipH="1">
                <a:off x="941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651" y="8478"/>
              <a:ext cx="946" cy="178"/>
              <a:chOff x="8651" y="8764"/>
              <a:chExt cx="946" cy="178"/>
            </a:xfrm>
            <a:grpFill/>
          </p:grpSpPr>
          <p:sp>
            <p:nvSpPr>
              <p:cNvPr id="18" name="椭圆 17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941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51" y="7841"/>
              <a:ext cx="946" cy="178"/>
              <a:chOff x="8651" y="7984"/>
              <a:chExt cx="946" cy="178"/>
            </a:xfrm>
            <a:grpFill/>
          </p:grpSpPr>
          <p:sp>
            <p:nvSpPr>
              <p:cNvPr id="16" name="椭圆 15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941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651" y="7204"/>
              <a:ext cx="946" cy="178"/>
              <a:chOff x="8651" y="7204"/>
              <a:chExt cx="946" cy="178"/>
            </a:xfrm>
            <a:grpFill/>
          </p:grpSpPr>
          <p:sp>
            <p:nvSpPr>
              <p:cNvPr id="14" name="椭圆 13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941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椭圆 21"/>
          <p:cNvSpPr>
            <a:spLocks noChangeAspect="1"/>
          </p:cNvSpPr>
          <p:nvPr userDrawn="1">
            <p:custDataLst>
              <p:tags r:id="rId16"/>
            </p:custDataLst>
          </p:nvPr>
        </p:nvSpPr>
        <p:spPr>
          <a:xfrm flipH="1">
            <a:off x="1148715" y="1753235"/>
            <a:ext cx="3039745" cy="30403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 userDrawn="1">
            <p:custDataLst>
              <p:tags r:id="rId17"/>
            </p:custDataLst>
          </p:nvPr>
        </p:nvGrpSpPr>
        <p:grpSpPr>
          <a:xfrm rot="5400000">
            <a:off x="1190308" y="172403"/>
            <a:ext cx="467995" cy="1326515"/>
            <a:chOff x="8651" y="7205"/>
            <a:chExt cx="737" cy="2089"/>
          </a:xfrm>
          <a:solidFill>
            <a:schemeClr val="accent2"/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8651" y="9115"/>
              <a:ext cx="736" cy="179"/>
              <a:chOff x="8651" y="9544"/>
              <a:chExt cx="736" cy="179"/>
            </a:xfrm>
            <a:grpFill/>
          </p:grpSpPr>
          <p:sp>
            <p:nvSpPr>
              <p:cNvPr id="36" name="椭圆 35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>
              <a:xfrm rot="5400000" flipH="1">
                <a:off x="920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651" y="8479"/>
              <a:ext cx="737" cy="178"/>
              <a:chOff x="8651" y="8765"/>
              <a:chExt cx="737" cy="178"/>
            </a:xfrm>
            <a:grpFill/>
          </p:grpSpPr>
          <p:sp>
            <p:nvSpPr>
              <p:cNvPr id="34" name="椭圆 33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>
              <a:xfrm rot="5400000" flipH="1">
                <a:off x="920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651" y="7842"/>
              <a:ext cx="737" cy="178"/>
              <a:chOff x="8651" y="7985"/>
              <a:chExt cx="737" cy="178"/>
            </a:xfrm>
            <a:grpFill/>
          </p:grpSpPr>
          <p:sp>
            <p:nvSpPr>
              <p:cNvPr id="32" name="椭圆 31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>
              <a:xfrm rot="5400000" flipH="1">
                <a:off x="920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8651" y="7205"/>
              <a:ext cx="737" cy="178"/>
              <a:chOff x="8651" y="7205"/>
              <a:chExt cx="737" cy="178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>
              <a:xfrm rot="5400000" flipH="1">
                <a:off x="920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任意多边形: 形状 37"/>
          <p:cNvSpPr/>
          <p:nvPr userDrawn="1">
            <p:custDataLst>
              <p:tags r:id="rId26"/>
            </p:custDataLst>
          </p:nvPr>
        </p:nvSpPr>
        <p:spPr>
          <a:xfrm>
            <a:off x="0" y="5255895"/>
            <a:ext cx="1689100" cy="1172846"/>
          </a:xfrm>
          <a:custGeom>
            <a:avLst/>
            <a:gdLst>
              <a:gd name="connsiteX0" fmla="*/ 0 w 1689100"/>
              <a:gd name="connsiteY0" fmla="*/ 0 h 1172846"/>
              <a:gd name="connsiteX1" fmla="*/ 1102677 w 1689100"/>
              <a:gd name="connsiteY1" fmla="*/ 0 h 1172846"/>
              <a:gd name="connsiteX2" fmla="*/ 1677186 w 1689100"/>
              <a:gd name="connsiteY2" fmla="*/ 468238 h 1172846"/>
              <a:gd name="connsiteX3" fmla="*/ 1689100 w 1689100"/>
              <a:gd name="connsiteY3" fmla="*/ 586423 h 1172846"/>
              <a:gd name="connsiteX4" fmla="*/ 1677186 w 1689100"/>
              <a:gd name="connsiteY4" fmla="*/ 704607 h 1172846"/>
              <a:gd name="connsiteX5" fmla="*/ 1102677 w 1689100"/>
              <a:gd name="connsiteY5" fmla="*/ 1172845 h 1172846"/>
              <a:gd name="connsiteX6" fmla="*/ 0 w 1689100"/>
              <a:gd name="connsiteY6" fmla="*/ 1172846 h 1172846"/>
              <a:gd name="connsiteX7" fmla="*/ 0 w 168910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9100" h="1172846">
                <a:moveTo>
                  <a:pt x="0" y="0"/>
                </a:moveTo>
                <a:lnTo>
                  <a:pt x="1102677" y="0"/>
                </a:lnTo>
                <a:cubicBezTo>
                  <a:pt x="1386065" y="0"/>
                  <a:pt x="1622504" y="201016"/>
                  <a:pt x="1677186" y="468238"/>
                </a:cubicBezTo>
                <a:lnTo>
                  <a:pt x="1689100" y="586423"/>
                </a:lnTo>
                <a:lnTo>
                  <a:pt x="1677186" y="704607"/>
                </a:lnTo>
                <a:cubicBezTo>
                  <a:pt x="1622504" y="971830"/>
                  <a:pt x="1386065" y="1172845"/>
                  <a:pt x="1102677" y="1172845"/>
                </a:cubicBezTo>
                <a:lnTo>
                  <a:pt x="0" y="1172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7"/>
            </p:custDataLst>
          </p:nvPr>
        </p:nvSpPr>
        <p:spPr>
          <a:xfrm>
            <a:off x="1205556" y="1883753"/>
            <a:ext cx="2880000" cy="1644003"/>
          </a:xfrm>
        </p:spPr>
        <p:txBody>
          <a:bodyPr anchor="b">
            <a:normAutofit/>
          </a:bodyPr>
          <a:lstStyle>
            <a:lvl1pPr algn="ctr" rtl="0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8"/>
            </p:custDataLst>
          </p:nvPr>
        </p:nvSpPr>
        <p:spPr>
          <a:xfrm>
            <a:off x="1205557" y="3616668"/>
            <a:ext cx="2880000" cy="1071220"/>
          </a:xfrm>
        </p:spPr>
        <p:txBody>
          <a:bodyPr anchor="t"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8143875" y="0"/>
            <a:ext cx="4048125" cy="4048125"/>
          </a:xfrm>
          <a:prstGeom prst="rect">
            <a:avLst/>
          </a:prstGeom>
        </p:spPr>
      </p:pic>
      <p:pic>
        <p:nvPicPr>
          <p:cNvPr id="9" name="图片 4" descr="波浪3资源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0" y="1972310"/>
            <a:ext cx="4885690" cy="4885690"/>
          </a:xfrm>
          <a:prstGeom prst="rect">
            <a:avLst/>
          </a:prstGeom>
        </p:spPr>
      </p:pic>
      <p:sp>
        <p:nvSpPr>
          <p:cNvPr id="11" name="椭圆 10"/>
          <p:cNvSpPr/>
          <p:nvPr userDrawn="1">
            <p:custDataLst>
              <p:tags r:id="rId8"/>
            </p:custDataLst>
          </p:nvPr>
        </p:nvSpPr>
        <p:spPr>
          <a:xfrm>
            <a:off x="1337945" y="4248785"/>
            <a:ext cx="1040130" cy="10401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9"/>
            </p:custDataLst>
          </p:nvPr>
        </p:nvSpPr>
        <p:spPr>
          <a:xfrm>
            <a:off x="1191895" y="4102735"/>
            <a:ext cx="1332230" cy="13322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10"/>
            </p:custDataLst>
          </p:nvPr>
        </p:nvSpPr>
        <p:spPr>
          <a:xfrm>
            <a:off x="1048385" y="3959225"/>
            <a:ext cx="1620520" cy="16205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>
            <p:custDataLst>
              <p:tags r:id="rId11"/>
            </p:custDataLst>
          </p:nvPr>
        </p:nvSpPr>
        <p:spPr>
          <a:xfrm>
            <a:off x="908685" y="3819525"/>
            <a:ext cx="1899920" cy="18999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12"/>
            </p:custDataLst>
          </p:nvPr>
        </p:nvSpPr>
        <p:spPr>
          <a:xfrm>
            <a:off x="756285" y="3667125"/>
            <a:ext cx="2204085" cy="2204085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13"/>
            </p:custDataLst>
          </p:nvPr>
        </p:nvSpPr>
        <p:spPr>
          <a:xfrm>
            <a:off x="9814560" y="1293495"/>
            <a:ext cx="992505" cy="99250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4"/>
            </p:custDataLst>
          </p:nvPr>
        </p:nvSpPr>
        <p:spPr>
          <a:xfrm>
            <a:off x="9675495" y="1154430"/>
            <a:ext cx="1271270" cy="127127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5"/>
            </p:custDataLst>
          </p:nvPr>
        </p:nvSpPr>
        <p:spPr>
          <a:xfrm>
            <a:off x="9538335" y="1017270"/>
            <a:ext cx="1546225" cy="15462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>
            <p:custDataLst>
              <p:tags r:id="rId16"/>
            </p:custDataLst>
          </p:nvPr>
        </p:nvSpPr>
        <p:spPr>
          <a:xfrm>
            <a:off x="9404985" y="883920"/>
            <a:ext cx="1812925" cy="18129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17"/>
            </p:custDataLst>
          </p:nvPr>
        </p:nvSpPr>
        <p:spPr>
          <a:xfrm>
            <a:off x="9259570" y="738505"/>
            <a:ext cx="2103120" cy="210312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1526400" y="3266144"/>
            <a:ext cx="9144000" cy="2006395"/>
          </a:xfrm>
        </p:spPr>
        <p:txBody>
          <a:bodyPr anchor="t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22"/>
            </p:custDataLst>
          </p:nvPr>
        </p:nvSpPr>
        <p:spPr>
          <a:xfrm>
            <a:off x="1524000" y="856666"/>
            <a:ext cx="9144000" cy="2203901"/>
          </a:xfrm>
        </p:spPr>
        <p:txBody>
          <a:bodyPr anchor="b">
            <a:normAutofit/>
          </a:bodyPr>
          <a:lstStyle>
            <a:lvl1pPr marL="0" indent="0" algn="ctr">
              <a:buNone/>
              <a:defRPr sz="6000" b="1">
                <a:ln>
                  <a:solidFill>
                    <a:schemeClr val="accent4">
                      <a:alpha val="40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 descr="波浪2资源 2"/>
          <p:cNvSpPr/>
          <p:nvPr userDrawn="1">
            <p:custDataLst>
              <p:tags r:id="rId2"/>
            </p:custDataLst>
          </p:nvPr>
        </p:nvSpPr>
        <p:spPr>
          <a:xfrm>
            <a:off x="6887209" y="669925"/>
            <a:ext cx="5304791" cy="6192323"/>
          </a:xfrm>
          <a:custGeom>
            <a:avLst/>
            <a:gdLst>
              <a:gd name="connsiteX0" fmla="*/ 4946557 w 5304791"/>
              <a:gd name="connsiteY0" fmla="*/ 0 h 6192323"/>
              <a:gd name="connsiteX1" fmla="*/ 5304791 w 5304791"/>
              <a:gd name="connsiteY1" fmla="*/ 0 h 6192323"/>
              <a:gd name="connsiteX2" fmla="*/ 5304791 w 5304791"/>
              <a:gd name="connsiteY2" fmla="*/ 6192323 h 6192323"/>
              <a:gd name="connsiteX3" fmla="*/ 0 w 5304791"/>
              <a:gd name="connsiteY3" fmla="*/ 6192323 h 6192323"/>
              <a:gd name="connsiteX4" fmla="*/ 0 w 5304791"/>
              <a:gd name="connsiteY4" fmla="*/ 4946212 h 6192323"/>
              <a:gd name="connsiteX5" fmla="*/ 818112 w 5304791"/>
              <a:gd name="connsiteY5" fmla="*/ 4128101 h 6192323"/>
              <a:gd name="connsiteX6" fmla="*/ 1295478 w 5304791"/>
              <a:gd name="connsiteY6" fmla="*/ 4128101 h 6192323"/>
              <a:gd name="connsiteX7" fmla="*/ 2064682 w 5304791"/>
              <a:gd name="connsiteY7" fmla="*/ 3358897 h 6192323"/>
              <a:gd name="connsiteX8" fmla="*/ 2064682 w 5304791"/>
              <a:gd name="connsiteY8" fmla="*/ 2881645 h 6192323"/>
              <a:gd name="connsiteX9" fmla="*/ 2882794 w 5304791"/>
              <a:gd name="connsiteY9" fmla="*/ 2063648 h 6192323"/>
              <a:gd name="connsiteX10" fmla="*/ 3360159 w 5304791"/>
              <a:gd name="connsiteY10" fmla="*/ 2063648 h 6192323"/>
              <a:gd name="connsiteX11" fmla="*/ 4129363 w 5304791"/>
              <a:gd name="connsiteY11" fmla="*/ 1294444 h 6192323"/>
              <a:gd name="connsiteX12" fmla="*/ 4129363 w 5304791"/>
              <a:gd name="connsiteY12" fmla="*/ 818112 h 6192323"/>
              <a:gd name="connsiteX13" fmla="*/ 4946557 w 5304791"/>
              <a:gd name="connsiteY13" fmla="*/ 0 h 619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04791" h="6192323">
                <a:moveTo>
                  <a:pt x="4946557" y="0"/>
                </a:moveTo>
                <a:lnTo>
                  <a:pt x="5304791" y="0"/>
                </a:lnTo>
                <a:lnTo>
                  <a:pt x="5304791" y="6192323"/>
                </a:lnTo>
                <a:lnTo>
                  <a:pt x="0" y="6192323"/>
                </a:lnTo>
                <a:lnTo>
                  <a:pt x="0" y="4946212"/>
                </a:lnTo>
                <a:cubicBezTo>
                  <a:pt x="-63" y="4494356"/>
                  <a:pt x="366255" y="4128032"/>
                  <a:pt x="818112" y="4128101"/>
                </a:cubicBezTo>
                <a:lnTo>
                  <a:pt x="1295478" y="4128101"/>
                </a:lnTo>
                <a:cubicBezTo>
                  <a:pt x="1720296" y="4128101"/>
                  <a:pt x="2064682" y="3783715"/>
                  <a:pt x="2064682" y="3358897"/>
                </a:cubicBezTo>
                <a:lnTo>
                  <a:pt x="2064682" y="2881645"/>
                </a:lnTo>
                <a:cubicBezTo>
                  <a:pt x="2064682" y="2429836"/>
                  <a:pt x="2430984" y="2063580"/>
                  <a:pt x="2882794" y="2063648"/>
                </a:cubicBezTo>
                <a:lnTo>
                  <a:pt x="3360159" y="2063648"/>
                </a:lnTo>
                <a:cubicBezTo>
                  <a:pt x="3784978" y="2063648"/>
                  <a:pt x="4129363" y="1719263"/>
                  <a:pt x="4129363" y="1294444"/>
                </a:cubicBezTo>
                <a:lnTo>
                  <a:pt x="4129363" y="818112"/>
                </a:lnTo>
                <a:cubicBezTo>
                  <a:pt x="4129295" y="366613"/>
                  <a:pt x="4495057" y="444"/>
                  <a:pt x="4946557" y="0"/>
                </a:cubicBezTo>
                <a:close/>
              </a:path>
            </a:pathLst>
          </a:custGeom>
          <a:solidFill>
            <a:schemeClr val="accent1"/>
          </a:solidFill>
          <a:ln w="114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>
            <a:off x="6767195" y="4498975"/>
            <a:ext cx="1087755" cy="108775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4"/>
            </p:custDataLst>
          </p:nvPr>
        </p:nvSpPr>
        <p:spPr>
          <a:xfrm>
            <a:off x="6614795" y="4346575"/>
            <a:ext cx="1393190" cy="139319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5"/>
            </p:custDataLst>
          </p:nvPr>
        </p:nvSpPr>
        <p:spPr>
          <a:xfrm>
            <a:off x="6464300" y="4196080"/>
            <a:ext cx="1694180" cy="16941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6"/>
            </p:custDataLst>
          </p:nvPr>
        </p:nvSpPr>
        <p:spPr>
          <a:xfrm>
            <a:off x="6318250" y="4050030"/>
            <a:ext cx="1986280" cy="19862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7"/>
            </p:custDataLst>
          </p:nvPr>
        </p:nvSpPr>
        <p:spPr>
          <a:xfrm>
            <a:off x="6158865" y="3890645"/>
            <a:ext cx="2304415" cy="230441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>
            <p:custDataLst>
              <p:tags r:id="rId8"/>
            </p:custDataLst>
          </p:nvPr>
        </p:nvGrpSpPr>
        <p:grpSpPr>
          <a:xfrm rot="5400000">
            <a:off x="1183958" y="384810"/>
            <a:ext cx="328295" cy="850900"/>
            <a:chOff x="8651" y="7205"/>
            <a:chExt cx="807" cy="2089"/>
          </a:xfrm>
          <a:solidFill>
            <a:schemeClr val="accent5"/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8651" y="9115"/>
              <a:ext cx="806" cy="179"/>
              <a:chOff x="8651" y="9544"/>
              <a:chExt cx="806" cy="179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927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651" y="8479"/>
              <a:ext cx="807" cy="178"/>
              <a:chOff x="8651" y="8765"/>
              <a:chExt cx="807" cy="178"/>
            </a:xfrm>
            <a:grpFill/>
          </p:grpSpPr>
          <p:sp>
            <p:nvSpPr>
              <p:cNvPr id="28" name="椭圆 27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927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651" y="7842"/>
              <a:ext cx="807" cy="178"/>
              <a:chOff x="8651" y="7985"/>
              <a:chExt cx="807" cy="178"/>
            </a:xfrm>
            <a:grpFill/>
          </p:grpSpPr>
          <p:sp>
            <p:nvSpPr>
              <p:cNvPr id="26" name="椭圆 25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927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651" y="7205"/>
              <a:ext cx="807" cy="178"/>
              <a:chOff x="8651" y="7205"/>
              <a:chExt cx="807" cy="178"/>
            </a:xfrm>
            <a:grpFill/>
          </p:grpSpPr>
          <p:sp>
            <p:nvSpPr>
              <p:cNvPr id="23" name="椭圆 22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927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任意多边形: 形状 31" descr="波浪1资源 1"/>
          <p:cNvSpPr/>
          <p:nvPr userDrawn="1">
            <p:custDataLst>
              <p:tags r:id="rId17"/>
            </p:custDataLst>
          </p:nvPr>
        </p:nvSpPr>
        <p:spPr>
          <a:xfrm>
            <a:off x="9172576" y="2862604"/>
            <a:ext cx="3019425" cy="3993396"/>
          </a:xfrm>
          <a:custGeom>
            <a:avLst/>
            <a:gdLst>
              <a:gd name="connsiteX0" fmla="*/ 3019425 w 3019425"/>
              <a:gd name="connsiteY0" fmla="*/ 0 h 3993396"/>
              <a:gd name="connsiteX1" fmla="*/ 3019425 w 3019425"/>
              <a:gd name="connsiteY1" fmla="*/ 3993396 h 3993396"/>
              <a:gd name="connsiteX2" fmla="*/ 0 w 3019425"/>
              <a:gd name="connsiteY2" fmla="*/ 3993396 h 3993396"/>
              <a:gd name="connsiteX3" fmla="*/ 0 w 3019425"/>
              <a:gd name="connsiteY3" fmla="*/ 3117146 h 3993396"/>
              <a:gd name="connsiteX4" fmla="*/ 460299 w 3019425"/>
              <a:gd name="connsiteY4" fmla="*/ 2656847 h 3993396"/>
              <a:gd name="connsiteX5" fmla="*/ 876250 w 3019425"/>
              <a:gd name="connsiteY5" fmla="*/ 2656847 h 3993396"/>
              <a:gd name="connsiteX6" fmla="*/ 1336549 w 3019425"/>
              <a:gd name="connsiteY6" fmla="*/ 2196783 h 3993396"/>
              <a:gd name="connsiteX7" fmla="*/ 1336549 w 3019425"/>
              <a:gd name="connsiteY7" fmla="*/ 2196666 h 3993396"/>
              <a:gd name="connsiteX8" fmla="*/ 1336549 w 3019425"/>
              <a:gd name="connsiteY8" fmla="*/ 1780714 h 3993396"/>
              <a:gd name="connsiteX9" fmla="*/ 1796731 w 3019425"/>
              <a:gd name="connsiteY9" fmla="*/ 1320415 h 3993396"/>
              <a:gd name="connsiteX10" fmla="*/ 2212800 w 3019425"/>
              <a:gd name="connsiteY10" fmla="*/ 1320415 h 3993396"/>
              <a:gd name="connsiteX11" fmla="*/ 2672981 w 3019425"/>
              <a:gd name="connsiteY11" fmla="*/ 860234 h 3993396"/>
              <a:gd name="connsiteX12" fmla="*/ 2672981 w 3019425"/>
              <a:gd name="connsiteY12" fmla="*/ 860116 h 3993396"/>
              <a:gd name="connsiteX13" fmla="*/ 2672981 w 3019425"/>
              <a:gd name="connsiteY13" fmla="*/ 444400 h 3993396"/>
              <a:gd name="connsiteX14" fmla="*/ 2954111 w 3019425"/>
              <a:gd name="connsiteY14" fmla="*/ 20274 h 3993396"/>
              <a:gd name="connsiteX15" fmla="*/ 3019425 w 3019425"/>
              <a:gd name="connsiteY15" fmla="*/ 0 h 399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9425" h="3993396">
                <a:moveTo>
                  <a:pt x="3019425" y="0"/>
                </a:moveTo>
                <a:lnTo>
                  <a:pt x="3019425" y="3993396"/>
                </a:lnTo>
                <a:lnTo>
                  <a:pt x="0" y="3993396"/>
                </a:lnTo>
                <a:lnTo>
                  <a:pt x="0" y="3117146"/>
                </a:lnTo>
                <a:cubicBezTo>
                  <a:pt x="0" y="2862930"/>
                  <a:pt x="206083" y="2656847"/>
                  <a:pt x="460299" y="2656847"/>
                </a:cubicBezTo>
                <a:lnTo>
                  <a:pt x="876250" y="2656847"/>
                </a:lnTo>
                <a:cubicBezTo>
                  <a:pt x="1130402" y="2656912"/>
                  <a:pt x="1336484" y="2450934"/>
                  <a:pt x="1336549" y="2196783"/>
                </a:cubicBezTo>
                <a:cubicBezTo>
                  <a:pt x="1336549" y="2196744"/>
                  <a:pt x="1336549" y="2196705"/>
                  <a:pt x="1336549" y="2196666"/>
                </a:cubicBezTo>
                <a:lnTo>
                  <a:pt x="1336549" y="1780714"/>
                </a:lnTo>
                <a:cubicBezTo>
                  <a:pt x="1336549" y="1526544"/>
                  <a:pt x="1542561" y="1320480"/>
                  <a:pt x="1796731" y="1320415"/>
                </a:cubicBezTo>
                <a:lnTo>
                  <a:pt x="2212800" y="1320415"/>
                </a:lnTo>
                <a:cubicBezTo>
                  <a:pt x="2466951" y="1320415"/>
                  <a:pt x="2672981" y="1114385"/>
                  <a:pt x="2672981" y="860234"/>
                </a:cubicBezTo>
                <a:cubicBezTo>
                  <a:pt x="2672981" y="860195"/>
                  <a:pt x="2672981" y="860155"/>
                  <a:pt x="2672981" y="860116"/>
                </a:cubicBezTo>
                <a:lnTo>
                  <a:pt x="2672981" y="444400"/>
                </a:lnTo>
                <a:cubicBezTo>
                  <a:pt x="2672981" y="253738"/>
                  <a:pt x="2788903" y="90151"/>
                  <a:pt x="2954111" y="20274"/>
                </a:cubicBezTo>
                <a:lnTo>
                  <a:pt x="3019425" y="0"/>
                </a:lnTo>
                <a:close/>
              </a:path>
            </a:pathLst>
          </a:custGeom>
          <a:solidFill>
            <a:schemeClr val="accent4"/>
          </a:solidFill>
          <a:ln w="117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3" name="组合 32"/>
          <p:cNvGrpSpPr/>
          <p:nvPr userDrawn="1">
            <p:custDataLst>
              <p:tags r:id="rId18"/>
            </p:custDataLst>
          </p:nvPr>
        </p:nvGrpSpPr>
        <p:grpSpPr>
          <a:xfrm>
            <a:off x="3089660" y="0"/>
            <a:ext cx="2728840" cy="1364420"/>
            <a:chOff x="3089660" y="0"/>
            <a:chExt cx="2728840" cy="1364420"/>
          </a:xfrm>
        </p:grpSpPr>
        <p:sp>
          <p:nvSpPr>
            <p:cNvPr id="34" name="任意多边形: 形状 33"/>
            <p:cNvSpPr/>
            <p:nvPr>
              <p:custDataLst>
                <p:tags r:id="rId19"/>
              </p:custDataLst>
            </p:nvPr>
          </p:nvSpPr>
          <p:spPr>
            <a:xfrm>
              <a:off x="3825125" y="0"/>
              <a:ext cx="1257910" cy="628955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/>
            <p:cNvSpPr/>
            <p:nvPr>
              <p:custDataLst>
                <p:tags r:id="rId20"/>
              </p:custDataLst>
            </p:nvPr>
          </p:nvSpPr>
          <p:spPr>
            <a:xfrm>
              <a:off x="3651277" y="0"/>
              <a:ext cx="1605606" cy="802804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6" name="任意多边形: 形状 35"/>
            <p:cNvSpPr/>
            <p:nvPr>
              <p:custDataLst>
                <p:tags r:id="rId21"/>
              </p:custDataLst>
            </p:nvPr>
          </p:nvSpPr>
          <p:spPr>
            <a:xfrm>
              <a:off x="3483452" y="0"/>
              <a:ext cx="1941257" cy="970629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7" name="任意多边形: 形状 36"/>
            <p:cNvSpPr/>
            <p:nvPr>
              <p:custDataLst>
                <p:tags r:id="rId22"/>
              </p:custDataLst>
            </p:nvPr>
          </p:nvSpPr>
          <p:spPr>
            <a:xfrm>
              <a:off x="3301845" y="0"/>
              <a:ext cx="2304471" cy="1152236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8" name="任意多边形: 形状 37"/>
            <p:cNvSpPr/>
            <p:nvPr>
              <p:custDataLst>
                <p:tags r:id="rId23"/>
              </p:custDataLst>
            </p:nvPr>
          </p:nvSpPr>
          <p:spPr>
            <a:xfrm>
              <a:off x="3089660" y="0"/>
              <a:ext cx="2728840" cy="1364420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4"/>
            </p:custDataLst>
          </p:nvPr>
        </p:nvSpPr>
        <p:spPr>
          <a:xfrm>
            <a:off x="838200" y="2131488"/>
            <a:ext cx="8708376" cy="180000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4"/>
                </a:solidFill>
              </a:defRPr>
            </a:lvl1pPr>
          </a:lstStyle>
          <a:p>
            <a:r>
              <a:rPr lang="zh-CN" altLang="en-US" dirty="0"/>
              <a:t>单击此处编辑母版</a:t>
            </a:r>
            <a:br>
              <a:rPr lang="en-US" altLang="zh-CN" dirty="0"/>
            </a:br>
            <a:r>
              <a:rPr lang="zh-CN" altLang="en-US" dirty="0"/>
              <a:t>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8"/>
            </p:custDataLst>
          </p:nvPr>
        </p:nvSpPr>
        <p:spPr>
          <a:xfrm>
            <a:off x="842642" y="5230368"/>
            <a:ext cx="2743199" cy="97612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9"/>
            </p:custDataLst>
          </p:nvPr>
        </p:nvSpPr>
        <p:spPr>
          <a:xfrm>
            <a:off x="3360716" y="4168127"/>
            <a:ext cx="295080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30"/>
            </p:custDataLst>
          </p:nvPr>
        </p:nvSpPr>
        <p:spPr>
          <a:xfrm>
            <a:off x="838200" y="4168895"/>
            <a:ext cx="246364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8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3" name="椭圆 22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 rot="10800000">
            <a:off x="8393430" y="658495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 rot="10800000">
            <a:off x="8393430" y="1012190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rot="10800000">
            <a:off x="879792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 rot="10800000">
            <a:off x="879792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0800000">
            <a:off x="9202420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0800000">
            <a:off x="9202420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 rot="10800000">
            <a:off x="960691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 rot="10800000">
            <a:off x="960691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3"/>
            </p:custDataLst>
          </p:nvPr>
        </p:nvSpPr>
        <p:spPr>
          <a:xfrm>
            <a:off x="9776460" y="4785995"/>
            <a:ext cx="2415540" cy="1172846"/>
          </a:xfrm>
          <a:custGeom>
            <a:avLst/>
            <a:gdLst>
              <a:gd name="connsiteX0" fmla="*/ 586423 w 2415540"/>
              <a:gd name="connsiteY0" fmla="*/ 0 h 1172846"/>
              <a:gd name="connsiteX1" fmla="*/ 2415540 w 2415540"/>
              <a:gd name="connsiteY1" fmla="*/ 0 h 1172846"/>
              <a:gd name="connsiteX2" fmla="*/ 2415540 w 2415540"/>
              <a:gd name="connsiteY2" fmla="*/ 1172846 h 1172846"/>
              <a:gd name="connsiteX3" fmla="*/ 586423 w 2415540"/>
              <a:gd name="connsiteY3" fmla="*/ 1172845 h 1172846"/>
              <a:gd name="connsiteX4" fmla="*/ 11914 w 2415540"/>
              <a:gd name="connsiteY4" fmla="*/ 704607 h 1172846"/>
              <a:gd name="connsiteX5" fmla="*/ 0 w 2415540"/>
              <a:gd name="connsiteY5" fmla="*/ 586423 h 1172846"/>
              <a:gd name="connsiteX6" fmla="*/ 11914 w 2415540"/>
              <a:gd name="connsiteY6" fmla="*/ 468238 h 1172846"/>
              <a:gd name="connsiteX7" fmla="*/ 586423 w 241554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5540" h="1172846">
                <a:moveTo>
                  <a:pt x="586423" y="0"/>
                </a:moveTo>
                <a:lnTo>
                  <a:pt x="2415540" y="0"/>
                </a:lnTo>
                <a:lnTo>
                  <a:pt x="2415540" y="1172846"/>
                </a:lnTo>
                <a:lnTo>
                  <a:pt x="586423" y="1172845"/>
                </a:lnTo>
                <a:cubicBezTo>
                  <a:pt x="303035" y="1172845"/>
                  <a:pt x="66596" y="971830"/>
                  <a:pt x="11914" y="704607"/>
                </a:cubicBezTo>
                <a:lnTo>
                  <a:pt x="0" y="586423"/>
                </a:lnTo>
                <a:lnTo>
                  <a:pt x="11914" y="468238"/>
                </a:lnTo>
                <a:cubicBezTo>
                  <a:pt x="66596" y="201016"/>
                  <a:pt x="303035" y="0"/>
                  <a:pt x="5864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14"/>
            </p:custDataLst>
          </p:nvPr>
        </p:nvSpPr>
        <p:spPr>
          <a:xfrm>
            <a:off x="1626870" y="0"/>
            <a:ext cx="1257935" cy="62865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15"/>
            </p:custDataLst>
          </p:nvPr>
        </p:nvSpPr>
        <p:spPr>
          <a:xfrm>
            <a:off x="1452880" y="0"/>
            <a:ext cx="1605915" cy="80264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 userDrawn="1">
            <p:custDataLst>
              <p:tags r:id="rId16"/>
            </p:custDataLst>
          </p:nvPr>
        </p:nvSpPr>
        <p:spPr>
          <a:xfrm>
            <a:off x="1285240" y="0"/>
            <a:ext cx="1941195" cy="9709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1" name="任意多边形: 形状 30"/>
          <p:cNvSpPr/>
          <p:nvPr userDrawn="1">
            <p:custDataLst>
              <p:tags r:id="rId17"/>
            </p:custDataLst>
          </p:nvPr>
        </p:nvSpPr>
        <p:spPr>
          <a:xfrm>
            <a:off x="1103630" y="0"/>
            <a:ext cx="2304415" cy="115252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 userDrawn="1">
            <p:custDataLst>
              <p:tags r:id="rId18"/>
            </p:custDataLst>
          </p:nvPr>
        </p:nvSpPr>
        <p:spPr>
          <a:xfrm>
            <a:off x="890905" y="0"/>
            <a:ext cx="2728595" cy="13646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9"/>
            </p:custDataLst>
          </p:nvPr>
        </p:nvSpPr>
        <p:spPr>
          <a:xfrm>
            <a:off x="838200" y="1200313"/>
            <a:ext cx="8768398" cy="2255687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886326" y="5123536"/>
            <a:ext cx="5711905" cy="83497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4"/>
            </p:custDataLst>
          </p:nvPr>
        </p:nvSpPr>
        <p:spPr>
          <a:xfrm>
            <a:off x="3718231" y="3919467"/>
            <a:ext cx="28800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25"/>
            </p:custDataLst>
          </p:nvPr>
        </p:nvSpPr>
        <p:spPr>
          <a:xfrm>
            <a:off x="886326" y="3921543"/>
            <a:ext cx="27432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 descr="波浪2资源 2"/>
          <p:cNvSpPr/>
          <p:nvPr userDrawn="1">
            <p:custDataLst>
              <p:tags r:id="rId2"/>
            </p:custDataLst>
          </p:nvPr>
        </p:nvSpPr>
        <p:spPr>
          <a:xfrm>
            <a:off x="6887209" y="669925"/>
            <a:ext cx="5304791" cy="6192323"/>
          </a:xfrm>
          <a:custGeom>
            <a:avLst/>
            <a:gdLst>
              <a:gd name="connsiteX0" fmla="*/ 4946557 w 5304791"/>
              <a:gd name="connsiteY0" fmla="*/ 0 h 6192323"/>
              <a:gd name="connsiteX1" fmla="*/ 5304791 w 5304791"/>
              <a:gd name="connsiteY1" fmla="*/ 0 h 6192323"/>
              <a:gd name="connsiteX2" fmla="*/ 5304791 w 5304791"/>
              <a:gd name="connsiteY2" fmla="*/ 6192323 h 6192323"/>
              <a:gd name="connsiteX3" fmla="*/ 0 w 5304791"/>
              <a:gd name="connsiteY3" fmla="*/ 6192323 h 6192323"/>
              <a:gd name="connsiteX4" fmla="*/ 0 w 5304791"/>
              <a:gd name="connsiteY4" fmla="*/ 4946212 h 6192323"/>
              <a:gd name="connsiteX5" fmla="*/ 818112 w 5304791"/>
              <a:gd name="connsiteY5" fmla="*/ 4128101 h 6192323"/>
              <a:gd name="connsiteX6" fmla="*/ 1295478 w 5304791"/>
              <a:gd name="connsiteY6" fmla="*/ 4128101 h 6192323"/>
              <a:gd name="connsiteX7" fmla="*/ 2064682 w 5304791"/>
              <a:gd name="connsiteY7" fmla="*/ 3358897 h 6192323"/>
              <a:gd name="connsiteX8" fmla="*/ 2064682 w 5304791"/>
              <a:gd name="connsiteY8" fmla="*/ 2881645 h 6192323"/>
              <a:gd name="connsiteX9" fmla="*/ 2882794 w 5304791"/>
              <a:gd name="connsiteY9" fmla="*/ 2063648 h 6192323"/>
              <a:gd name="connsiteX10" fmla="*/ 3360159 w 5304791"/>
              <a:gd name="connsiteY10" fmla="*/ 2063648 h 6192323"/>
              <a:gd name="connsiteX11" fmla="*/ 4129363 w 5304791"/>
              <a:gd name="connsiteY11" fmla="*/ 1294444 h 6192323"/>
              <a:gd name="connsiteX12" fmla="*/ 4129363 w 5304791"/>
              <a:gd name="connsiteY12" fmla="*/ 818112 h 6192323"/>
              <a:gd name="connsiteX13" fmla="*/ 4946557 w 5304791"/>
              <a:gd name="connsiteY13" fmla="*/ 0 h 619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04791" h="6192323">
                <a:moveTo>
                  <a:pt x="4946557" y="0"/>
                </a:moveTo>
                <a:lnTo>
                  <a:pt x="5304791" y="0"/>
                </a:lnTo>
                <a:lnTo>
                  <a:pt x="5304791" y="6192323"/>
                </a:lnTo>
                <a:lnTo>
                  <a:pt x="0" y="6192323"/>
                </a:lnTo>
                <a:lnTo>
                  <a:pt x="0" y="4946212"/>
                </a:lnTo>
                <a:cubicBezTo>
                  <a:pt x="-63" y="4494356"/>
                  <a:pt x="366255" y="4128032"/>
                  <a:pt x="818112" y="4128101"/>
                </a:cubicBezTo>
                <a:lnTo>
                  <a:pt x="1295478" y="4128101"/>
                </a:lnTo>
                <a:cubicBezTo>
                  <a:pt x="1720296" y="4128101"/>
                  <a:pt x="2064682" y="3783715"/>
                  <a:pt x="2064682" y="3358897"/>
                </a:cubicBezTo>
                <a:lnTo>
                  <a:pt x="2064682" y="2881645"/>
                </a:lnTo>
                <a:cubicBezTo>
                  <a:pt x="2064682" y="2429836"/>
                  <a:pt x="2430984" y="2063580"/>
                  <a:pt x="2882794" y="2063648"/>
                </a:cubicBezTo>
                <a:lnTo>
                  <a:pt x="3360159" y="2063648"/>
                </a:lnTo>
                <a:cubicBezTo>
                  <a:pt x="3784978" y="2063648"/>
                  <a:pt x="4129363" y="1719263"/>
                  <a:pt x="4129363" y="1294444"/>
                </a:cubicBezTo>
                <a:lnTo>
                  <a:pt x="4129363" y="818112"/>
                </a:lnTo>
                <a:cubicBezTo>
                  <a:pt x="4129295" y="366613"/>
                  <a:pt x="4495057" y="444"/>
                  <a:pt x="4946557" y="0"/>
                </a:cubicBezTo>
                <a:close/>
              </a:path>
            </a:pathLst>
          </a:custGeom>
          <a:solidFill>
            <a:schemeClr val="accent1"/>
          </a:solidFill>
          <a:ln w="114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>
            <a:off x="6767195" y="4498975"/>
            <a:ext cx="1087755" cy="108775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4"/>
            </p:custDataLst>
          </p:nvPr>
        </p:nvSpPr>
        <p:spPr>
          <a:xfrm>
            <a:off x="6614795" y="4346575"/>
            <a:ext cx="1393190" cy="139319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5"/>
            </p:custDataLst>
          </p:nvPr>
        </p:nvSpPr>
        <p:spPr>
          <a:xfrm>
            <a:off x="6464300" y="4196080"/>
            <a:ext cx="1694180" cy="16941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6"/>
            </p:custDataLst>
          </p:nvPr>
        </p:nvSpPr>
        <p:spPr>
          <a:xfrm>
            <a:off x="6318250" y="4050030"/>
            <a:ext cx="1986280" cy="19862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7"/>
            </p:custDataLst>
          </p:nvPr>
        </p:nvSpPr>
        <p:spPr>
          <a:xfrm>
            <a:off x="6158865" y="3890645"/>
            <a:ext cx="2304415" cy="230441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>
            <p:custDataLst>
              <p:tags r:id="rId8"/>
            </p:custDataLst>
          </p:nvPr>
        </p:nvGrpSpPr>
        <p:grpSpPr>
          <a:xfrm rot="5400000">
            <a:off x="1183958" y="384810"/>
            <a:ext cx="328295" cy="850900"/>
            <a:chOff x="8651" y="7205"/>
            <a:chExt cx="807" cy="2089"/>
          </a:xfrm>
          <a:solidFill>
            <a:schemeClr val="accent5"/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8651" y="9115"/>
              <a:ext cx="806" cy="179"/>
              <a:chOff x="8651" y="9544"/>
              <a:chExt cx="806" cy="179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927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651" y="8479"/>
              <a:ext cx="807" cy="178"/>
              <a:chOff x="8651" y="8765"/>
              <a:chExt cx="807" cy="178"/>
            </a:xfrm>
            <a:grpFill/>
          </p:grpSpPr>
          <p:sp>
            <p:nvSpPr>
              <p:cNvPr id="28" name="椭圆 27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927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651" y="7842"/>
              <a:ext cx="807" cy="178"/>
              <a:chOff x="8651" y="7985"/>
              <a:chExt cx="807" cy="178"/>
            </a:xfrm>
            <a:grpFill/>
          </p:grpSpPr>
          <p:sp>
            <p:nvSpPr>
              <p:cNvPr id="26" name="椭圆 25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927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651" y="7205"/>
              <a:ext cx="807" cy="178"/>
              <a:chOff x="8651" y="7205"/>
              <a:chExt cx="807" cy="178"/>
            </a:xfrm>
            <a:grpFill/>
          </p:grpSpPr>
          <p:sp>
            <p:nvSpPr>
              <p:cNvPr id="23" name="椭圆 22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927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任意多边形: 形状 31" descr="波浪1资源 1"/>
          <p:cNvSpPr/>
          <p:nvPr userDrawn="1">
            <p:custDataLst>
              <p:tags r:id="rId17"/>
            </p:custDataLst>
          </p:nvPr>
        </p:nvSpPr>
        <p:spPr>
          <a:xfrm>
            <a:off x="9172576" y="2862604"/>
            <a:ext cx="3019425" cy="3993396"/>
          </a:xfrm>
          <a:custGeom>
            <a:avLst/>
            <a:gdLst>
              <a:gd name="connsiteX0" fmla="*/ 3019425 w 3019425"/>
              <a:gd name="connsiteY0" fmla="*/ 0 h 3993396"/>
              <a:gd name="connsiteX1" fmla="*/ 3019425 w 3019425"/>
              <a:gd name="connsiteY1" fmla="*/ 3993396 h 3993396"/>
              <a:gd name="connsiteX2" fmla="*/ 0 w 3019425"/>
              <a:gd name="connsiteY2" fmla="*/ 3993396 h 3993396"/>
              <a:gd name="connsiteX3" fmla="*/ 0 w 3019425"/>
              <a:gd name="connsiteY3" fmla="*/ 3117146 h 3993396"/>
              <a:gd name="connsiteX4" fmla="*/ 460299 w 3019425"/>
              <a:gd name="connsiteY4" fmla="*/ 2656847 h 3993396"/>
              <a:gd name="connsiteX5" fmla="*/ 876250 w 3019425"/>
              <a:gd name="connsiteY5" fmla="*/ 2656847 h 3993396"/>
              <a:gd name="connsiteX6" fmla="*/ 1336549 w 3019425"/>
              <a:gd name="connsiteY6" fmla="*/ 2196783 h 3993396"/>
              <a:gd name="connsiteX7" fmla="*/ 1336549 w 3019425"/>
              <a:gd name="connsiteY7" fmla="*/ 2196666 h 3993396"/>
              <a:gd name="connsiteX8" fmla="*/ 1336549 w 3019425"/>
              <a:gd name="connsiteY8" fmla="*/ 1780714 h 3993396"/>
              <a:gd name="connsiteX9" fmla="*/ 1796731 w 3019425"/>
              <a:gd name="connsiteY9" fmla="*/ 1320415 h 3993396"/>
              <a:gd name="connsiteX10" fmla="*/ 2212800 w 3019425"/>
              <a:gd name="connsiteY10" fmla="*/ 1320415 h 3993396"/>
              <a:gd name="connsiteX11" fmla="*/ 2672981 w 3019425"/>
              <a:gd name="connsiteY11" fmla="*/ 860234 h 3993396"/>
              <a:gd name="connsiteX12" fmla="*/ 2672981 w 3019425"/>
              <a:gd name="connsiteY12" fmla="*/ 860116 h 3993396"/>
              <a:gd name="connsiteX13" fmla="*/ 2672981 w 3019425"/>
              <a:gd name="connsiteY13" fmla="*/ 444400 h 3993396"/>
              <a:gd name="connsiteX14" fmla="*/ 2954111 w 3019425"/>
              <a:gd name="connsiteY14" fmla="*/ 20274 h 3993396"/>
              <a:gd name="connsiteX15" fmla="*/ 3019425 w 3019425"/>
              <a:gd name="connsiteY15" fmla="*/ 0 h 399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9425" h="3993396">
                <a:moveTo>
                  <a:pt x="3019425" y="0"/>
                </a:moveTo>
                <a:lnTo>
                  <a:pt x="3019425" y="3993396"/>
                </a:lnTo>
                <a:lnTo>
                  <a:pt x="0" y="3993396"/>
                </a:lnTo>
                <a:lnTo>
                  <a:pt x="0" y="3117146"/>
                </a:lnTo>
                <a:cubicBezTo>
                  <a:pt x="0" y="2862930"/>
                  <a:pt x="206083" y="2656847"/>
                  <a:pt x="460299" y="2656847"/>
                </a:cubicBezTo>
                <a:lnTo>
                  <a:pt x="876250" y="2656847"/>
                </a:lnTo>
                <a:cubicBezTo>
                  <a:pt x="1130402" y="2656912"/>
                  <a:pt x="1336484" y="2450934"/>
                  <a:pt x="1336549" y="2196783"/>
                </a:cubicBezTo>
                <a:cubicBezTo>
                  <a:pt x="1336549" y="2196744"/>
                  <a:pt x="1336549" y="2196705"/>
                  <a:pt x="1336549" y="2196666"/>
                </a:cubicBezTo>
                <a:lnTo>
                  <a:pt x="1336549" y="1780714"/>
                </a:lnTo>
                <a:cubicBezTo>
                  <a:pt x="1336549" y="1526544"/>
                  <a:pt x="1542561" y="1320480"/>
                  <a:pt x="1796731" y="1320415"/>
                </a:cubicBezTo>
                <a:lnTo>
                  <a:pt x="2212800" y="1320415"/>
                </a:lnTo>
                <a:cubicBezTo>
                  <a:pt x="2466951" y="1320415"/>
                  <a:pt x="2672981" y="1114385"/>
                  <a:pt x="2672981" y="860234"/>
                </a:cubicBezTo>
                <a:cubicBezTo>
                  <a:pt x="2672981" y="860195"/>
                  <a:pt x="2672981" y="860155"/>
                  <a:pt x="2672981" y="860116"/>
                </a:cubicBezTo>
                <a:lnTo>
                  <a:pt x="2672981" y="444400"/>
                </a:lnTo>
                <a:cubicBezTo>
                  <a:pt x="2672981" y="253738"/>
                  <a:pt x="2788903" y="90151"/>
                  <a:pt x="2954111" y="20274"/>
                </a:cubicBezTo>
                <a:lnTo>
                  <a:pt x="3019425" y="0"/>
                </a:lnTo>
                <a:close/>
              </a:path>
            </a:pathLst>
          </a:custGeom>
          <a:solidFill>
            <a:schemeClr val="accent4"/>
          </a:solidFill>
          <a:ln w="117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3" name="组合 32"/>
          <p:cNvGrpSpPr/>
          <p:nvPr userDrawn="1">
            <p:custDataLst>
              <p:tags r:id="rId18"/>
            </p:custDataLst>
          </p:nvPr>
        </p:nvGrpSpPr>
        <p:grpSpPr>
          <a:xfrm>
            <a:off x="3089660" y="0"/>
            <a:ext cx="2728840" cy="1364420"/>
            <a:chOff x="3089660" y="0"/>
            <a:chExt cx="2728840" cy="1364420"/>
          </a:xfrm>
        </p:grpSpPr>
        <p:sp>
          <p:nvSpPr>
            <p:cNvPr id="34" name="任意多边形: 形状 33"/>
            <p:cNvSpPr/>
            <p:nvPr>
              <p:custDataLst>
                <p:tags r:id="rId19"/>
              </p:custDataLst>
            </p:nvPr>
          </p:nvSpPr>
          <p:spPr>
            <a:xfrm>
              <a:off x="3825125" y="0"/>
              <a:ext cx="1257910" cy="628955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/>
            <p:cNvSpPr/>
            <p:nvPr>
              <p:custDataLst>
                <p:tags r:id="rId20"/>
              </p:custDataLst>
            </p:nvPr>
          </p:nvSpPr>
          <p:spPr>
            <a:xfrm>
              <a:off x="3651277" y="0"/>
              <a:ext cx="1605606" cy="802804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6" name="任意多边形: 形状 35"/>
            <p:cNvSpPr/>
            <p:nvPr>
              <p:custDataLst>
                <p:tags r:id="rId21"/>
              </p:custDataLst>
            </p:nvPr>
          </p:nvSpPr>
          <p:spPr>
            <a:xfrm>
              <a:off x="3483452" y="0"/>
              <a:ext cx="1941257" cy="970629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7" name="任意多边形: 形状 36"/>
            <p:cNvSpPr/>
            <p:nvPr>
              <p:custDataLst>
                <p:tags r:id="rId22"/>
              </p:custDataLst>
            </p:nvPr>
          </p:nvSpPr>
          <p:spPr>
            <a:xfrm>
              <a:off x="3301845" y="0"/>
              <a:ext cx="2304471" cy="1152236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8" name="任意多边形: 形状 37"/>
            <p:cNvSpPr/>
            <p:nvPr>
              <p:custDataLst>
                <p:tags r:id="rId23"/>
              </p:custDataLst>
            </p:nvPr>
          </p:nvSpPr>
          <p:spPr>
            <a:xfrm>
              <a:off x="3089660" y="0"/>
              <a:ext cx="2728840" cy="1364420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4"/>
            </p:custDataLst>
          </p:nvPr>
        </p:nvSpPr>
        <p:spPr>
          <a:xfrm>
            <a:off x="838200" y="2131488"/>
            <a:ext cx="8708376" cy="180000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4"/>
                </a:solidFill>
              </a:defRPr>
            </a:lvl1pPr>
          </a:lstStyle>
          <a:p>
            <a:r>
              <a:rPr lang="zh-CN" altLang="en-US" dirty="0"/>
              <a:t>单击此处编辑母版</a:t>
            </a:r>
            <a:br>
              <a:rPr lang="en-US" altLang="zh-CN" dirty="0"/>
            </a:br>
            <a:r>
              <a:rPr lang="zh-CN" altLang="en-US" dirty="0"/>
              <a:t>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8"/>
            </p:custDataLst>
          </p:nvPr>
        </p:nvSpPr>
        <p:spPr>
          <a:xfrm>
            <a:off x="842642" y="5230368"/>
            <a:ext cx="2743199" cy="97612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9"/>
            </p:custDataLst>
          </p:nvPr>
        </p:nvSpPr>
        <p:spPr>
          <a:xfrm>
            <a:off x="3360716" y="4168127"/>
            <a:ext cx="295080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30"/>
            </p:custDataLst>
          </p:nvPr>
        </p:nvSpPr>
        <p:spPr>
          <a:xfrm>
            <a:off x="838200" y="4168895"/>
            <a:ext cx="246364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圆角矩形 9"/>
          <p:cNvSpPr/>
          <p:nvPr userDrawn="1">
            <p:custDataLst>
              <p:tags r:id="rId3"/>
            </p:custDataLst>
          </p:nvPr>
        </p:nvSpPr>
        <p:spPr>
          <a:xfrm flipH="1">
            <a:off x="2814955" y="2491740"/>
            <a:ext cx="2459990" cy="156337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8" descr="波浪3资源 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0" y="1166495"/>
            <a:ext cx="5691505" cy="5691505"/>
          </a:xfrm>
          <a:prstGeom prst="rect">
            <a:avLst/>
          </a:prstGeom>
        </p:spPr>
      </p:pic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5137785" y="4574540"/>
            <a:ext cx="600710" cy="1326515"/>
            <a:chOff x="8651" y="7204"/>
            <a:chExt cx="946" cy="2089"/>
          </a:xfrm>
          <a:solidFill>
            <a:schemeClr val="accent5">
              <a:alpha val="50000"/>
            </a:schemeClr>
          </a:solidFill>
        </p:grpSpPr>
        <p:grpSp>
          <p:nvGrpSpPr>
            <p:cNvPr id="10" name="组合 9"/>
            <p:cNvGrpSpPr/>
            <p:nvPr/>
          </p:nvGrpSpPr>
          <p:grpSpPr>
            <a:xfrm>
              <a:off x="8651" y="9115"/>
              <a:ext cx="945" cy="178"/>
              <a:chOff x="8651" y="9544"/>
              <a:chExt cx="945" cy="178"/>
            </a:xfrm>
            <a:grpFill/>
          </p:grpSpPr>
          <p:sp>
            <p:nvSpPr>
              <p:cNvPr id="20" name="椭圆 19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 rot="5400000" flipH="1">
                <a:off x="941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651" y="8478"/>
              <a:ext cx="946" cy="178"/>
              <a:chOff x="8651" y="8764"/>
              <a:chExt cx="946" cy="178"/>
            </a:xfrm>
            <a:grpFill/>
          </p:grpSpPr>
          <p:sp>
            <p:nvSpPr>
              <p:cNvPr id="18" name="椭圆 17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941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51" y="7841"/>
              <a:ext cx="946" cy="178"/>
              <a:chOff x="8651" y="7984"/>
              <a:chExt cx="946" cy="178"/>
            </a:xfrm>
            <a:grpFill/>
          </p:grpSpPr>
          <p:sp>
            <p:nvSpPr>
              <p:cNvPr id="16" name="椭圆 15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941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651" y="7204"/>
              <a:ext cx="946" cy="178"/>
              <a:chOff x="8651" y="7204"/>
              <a:chExt cx="946" cy="178"/>
            </a:xfrm>
            <a:grpFill/>
          </p:grpSpPr>
          <p:sp>
            <p:nvSpPr>
              <p:cNvPr id="14" name="椭圆 13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941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椭圆 21"/>
          <p:cNvSpPr>
            <a:spLocks noChangeAspect="1"/>
          </p:cNvSpPr>
          <p:nvPr userDrawn="1">
            <p:custDataLst>
              <p:tags r:id="rId16"/>
            </p:custDataLst>
          </p:nvPr>
        </p:nvSpPr>
        <p:spPr>
          <a:xfrm flipH="1">
            <a:off x="1148715" y="1753235"/>
            <a:ext cx="3039745" cy="30403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 userDrawn="1">
            <p:custDataLst>
              <p:tags r:id="rId17"/>
            </p:custDataLst>
          </p:nvPr>
        </p:nvGrpSpPr>
        <p:grpSpPr>
          <a:xfrm rot="5400000">
            <a:off x="1190308" y="172403"/>
            <a:ext cx="467995" cy="1326515"/>
            <a:chOff x="8651" y="7205"/>
            <a:chExt cx="737" cy="2089"/>
          </a:xfrm>
          <a:solidFill>
            <a:schemeClr val="accent2"/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8651" y="9115"/>
              <a:ext cx="736" cy="179"/>
              <a:chOff x="8651" y="9544"/>
              <a:chExt cx="736" cy="179"/>
            </a:xfrm>
            <a:grpFill/>
          </p:grpSpPr>
          <p:sp>
            <p:nvSpPr>
              <p:cNvPr id="36" name="椭圆 35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>
              <a:xfrm rot="5400000" flipH="1">
                <a:off x="920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651" y="8479"/>
              <a:ext cx="737" cy="178"/>
              <a:chOff x="8651" y="8765"/>
              <a:chExt cx="737" cy="178"/>
            </a:xfrm>
            <a:grpFill/>
          </p:grpSpPr>
          <p:sp>
            <p:nvSpPr>
              <p:cNvPr id="34" name="椭圆 33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>
              <a:xfrm rot="5400000" flipH="1">
                <a:off x="920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651" y="7842"/>
              <a:ext cx="737" cy="178"/>
              <a:chOff x="8651" y="7985"/>
              <a:chExt cx="737" cy="178"/>
            </a:xfrm>
            <a:grpFill/>
          </p:grpSpPr>
          <p:sp>
            <p:nvSpPr>
              <p:cNvPr id="32" name="椭圆 31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>
              <a:xfrm rot="5400000" flipH="1">
                <a:off x="920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8651" y="7205"/>
              <a:ext cx="737" cy="178"/>
              <a:chOff x="8651" y="7205"/>
              <a:chExt cx="737" cy="178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>
              <a:xfrm rot="5400000" flipH="1">
                <a:off x="920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任意多边形: 形状 37"/>
          <p:cNvSpPr/>
          <p:nvPr userDrawn="1">
            <p:custDataLst>
              <p:tags r:id="rId26"/>
            </p:custDataLst>
          </p:nvPr>
        </p:nvSpPr>
        <p:spPr>
          <a:xfrm>
            <a:off x="0" y="5255895"/>
            <a:ext cx="1689100" cy="1172846"/>
          </a:xfrm>
          <a:custGeom>
            <a:avLst/>
            <a:gdLst>
              <a:gd name="connsiteX0" fmla="*/ 0 w 1689100"/>
              <a:gd name="connsiteY0" fmla="*/ 0 h 1172846"/>
              <a:gd name="connsiteX1" fmla="*/ 1102677 w 1689100"/>
              <a:gd name="connsiteY1" fmla="*/ 0 h 1172846"/>
              <a:gd name="connsiteX2" fmla="*/ 1677186 w 1689100"/>
              <a:gd name="connsiteY2" fmla="*/ 468238 h 1172846"/>
              <a:gd name="connsiteX3" fmla="*/ 1689100 w 1689100"/>
              <a:gd name="connsiteY3" fmla="*/ 586423 h 1172846"/>
              <a:gd name="connsiteX4" fmla="*/ 1677186 w 1689100"/>
              <a:gd name="connsiteY4" fmla="*/ 704607 h 1172846"/>
              <a:gd name="connsiteX5" fmla="*/ 1102677 w 1689100"/>
              <a:gd name="connsiteY5" fmla="*/ 1172845 h 1172846"/>
              <a:gd name="connsiteX6" fmla="*/ 0 w 1689100"/>
              <a:gd name="connsiteY6" fmla="*/ 1172846 h 1172846"/>
              <a:gd name="connsiteX7" fmla="*/ 0 w 168910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9100" h="1172846">
                <a:moveTo>
                  <a:pt x="0" y="0"/>
                </a:moveTo>
                <a:lnTo>
                  <a:pt x="1102677" y="0"/>
                </a:lnTo>
                <a:cubicBezTo>
                  <a:pt x="1386065" y="0"/>
                  <a:pt x="1622504" y="201016"/>
                  <a:pt x="1677186" y="468238"/>
                </a:cubicBezTo>
                <a:lnTo>
                  <a:pt x="1689100" y="586423"/>
                </a:lnTo>
                <a:lnTo>
                  <a:pt x="1677186" y="704607"/>
                </a:lnTo>
                <a:cubicBezTo>
                  <a:pt x="1622504" y="971830"/>
                  <a:pt x="1386065" y="1172845"/>
                  <a:pt x="1102677" y="1172845"/>
                </a:cubicBezTo>
                <a:lnTo>
                  <a:pt x="0" y="1172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7"/>
            </p:custDataLst>
          </p:nvPr>
        </p:nvSpPr>
        <p:spPr>
          <a:xfrm>
            <a:off x="1205556" y="1883753"/>
            <a:ext cx="2880000" cy="1644003"/>
          </a:xfrm>
        </p:spPr>
        <p:txBody>
          <a:bodyPr anchor="b">
            <a:normAutofit/>
          </a:bodyPr>
          <a:lstStyle>
            <a:lvl1pPr algn="ctr" rtl="0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8"/>
            </p:custDataLst>
          </p:nvPr>
        </p:nvSpPr>
        <p:spPr>
          <a:xfrm>
            <a:off x="1205557" y="3616668"/>
            <a:ext cx="2880000" cy="1071220"/>
          </a:xfrm>
        </p:spPr>
        <p:txBody>
          <a:bodyPr anchor="t"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8143875" y="0"/>
            <a:ext cx="4048125" cy="4048125"/>
          </a:xfrm>
          <a:prstGeom prst="rect">
            <a:avLst/>
          </a:prstGeom>
        </p:spPr>
      </p:pic>
      <p:pic>
        <p:nvPicPr>
          <p:cNvPr id="9" name="图片 4" descr="波浪3资源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0" y="1972310"/>
            <a:ext cx="4885690" cy="4885690"/>
          </a:xfrm>
          <a:prstGeom prst="rect">
            <a:avLst/>
          </a:prstGeom>
        </p:spPr>
      </p:pic>
      <p:sp>
        <p:nvSpPr>
          <p:cNvPr id="11" name="椭圆 10"/>
          <p:cNvSpPr/>
          <p:nvPr userDrawn="1">
            <p:custDataLst>
              <p:tags r:id="rId8"/>
            </p:custDataLst>
          </p:nvPr>
        </p:nvSpPr>
        <p:spPr>
          <a:xfrm>
            <a:off x="1337945" y="4248785"/>
            <a:ext cx="1040130" cy="10401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9"/>
            </p:custDataLst>
          </p:nvPr>
        </p:nvSpPr>
        <p:spPr>
          <a:xfrm>
            <a:off x="1191895" y="4102735"/>
            <a:ext cx="1332230" cy="13322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10"/>
            </p:custDataLst>
          </p:nvPr>
        </p:nvSpPr>
        <p:spPr>
          <a:xfrm>
            <a:off x="1048385" y="3959225"/>
            <a:ext cx="1620520" cy="16205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>
            <p:custDataLst>
              <p:tags r:id="rId11"/>
            </p:custDataLst>
          </p:nvPr>
        </p:nvSpPr>
        <p:spPr>
          <a:xfrm>
            <a:off x="908685" y="3819525"/>
            <a:ext cx="1899920" cy="18999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12"/>
            </p:custDataLst>
          </p:nvPr>
        </p:nvSpPr>
        <p:spPr>
          <a:xfrm>
            <a:off x="756285" y="3667125"/>
            <a:ext cx="2204085" cy="2204085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13"/>
            </p:custDataLst>
          </p:nvPr>
        </p:nvSpPr>
        <p:spPr>
          <a:xfrm>
            <a:off x="9814560" y="1293495"/>
            <a:ext cx="992505" cy="99250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4"/>
            </p:custDataLst>
          </p:nvPr>
        </p:nvSpPr>
        <p:spPr>
          <a:xfrm>
            <a:off x="9675495" y="1154430"/>
            <a:ext cx="1271270" cy="127127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5"/>
            </p:custDataLst>
          </p:nvPr>
        </p:nvSpPr>
        <p:spPr>
          <a:xfrm>
            <a:off x="9538335" y="1017270"/>
            <a:ext cx="1546225" cy="15462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>
            <p:custDataLst>
              <p:tags r:id="rId16"/>
            </p:custDataLst>
          </p:nvPr>
        </p:nvSpPr>
        <p:spPr>
          <a:xfrm>
            <a:off x="9404985" y="883920"/>
            <a:ext cx="1812925" cy="18129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17"/>
            </p:custDataLst>
          </p:nvPr>
        </p:nvSpPr>
        <p:spPr>
          <a:xfrm>
            <a:off x="9259570" y="738505"/>
            <a:ext cx="2103120" cy="210312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1526400" y="3266144"/>
            <a:ext cx="9144000" cy="2006395"/>
          </a:xfrm>
        </p:spPr>
        <p:txBody>
          <a:bodyPr anchor="t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22"/>
            </p:custDataLst>
          </p:nvPr>
        </p:nvSpPr>
        <p:spPr>
          <a:xfrm>
            <a:off x="1524000" y="856666"/>
            <a:ext cx="9144000" cy="2203901"/>
          </a:xfrm>
        </p:spPr>
        <p:txBody>
          <a:bodyPr anchor="b">
            <a:normAutofit/>
          </a:bodyPr>
          <a:lstStyle>
            <a:lvl1pPr marL="0" indent="0" algn="ctr">
              <a:buNone/>
              <a:defRPr sz="6000" b="1">
                <a:ln>
                  <a:solidFill>
                    <a:schemeClr val="accent4">
                      <a:alpha val="40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8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3" name="椭圆 22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 rot="10800000">
            <a:off x="8393430" y="658495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 rot="10800000">
            <a:off x="8393430" y="1012190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rot="10800000">
            <a:off x="879792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 rot="10800000">
            <a:off x="879792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0800000">
            <a:off x="9202420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0800000">
            <a:off x="9202420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 rot="10800000">
            <a:off x="960691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 rot="10800000">
            <a:off x="960691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3"/>
            </p:custDataLst>
          </p:nvPr>
        </p:nvSpPr>
        <p:spPr>
          <a:xfrm>
            <a:off x="9776460" y="4785995"/>
            <a:ext cx="2415540" cy="1172846"/>
          </a:xfrm>
          <a:custGeom>
            <a:avLst/>
            <a:gdLst>
              <a:gd name="connsiteX0" fmla="*/ 586423 w 2415540"/>
              <a:gd name="connsiteY0" fmla="*/ 0 h 1172846"/>
              <a:gd name="connsiteX1" fmla="*/ 2415540 w 2415540"/>
              <a:gd name="connsiteY1" fmla="*/ 0 h 1172846"/>
              <a:gd name="connsiteX2" fmla="*/ 2415540 w 2415540"/>
              <a:gd name="connsiteY2" fmla="*/ 1172846 h 1172846"/>
              <a:gd name="connsiteX3" fmla="*/ 586423 w 2415540"/>
              <a:gd name="connsiteY3" fmla="*/ 1172845 h 1172846"/>
              <a:gd name="connsiteX4" fmla="*/ 11914 w 2415540"/>
              <a:gd name="connsiteY4" fmla="*/ 704607 h 1172846"/>
              <a:gd name="connsiteX5" fmla="*/ 0 w 2415540"/>
              <a:gd name="connsiteY5" fmla="*/ 586423 h 1172846"/>
              <a:gd name="connsiteX6" fmla="*/ 11914 w 2415540"/>
              <a:gd name="connsiteY6" fmla="*/ 468238 h 1172846"/>
              <a:gd name="connsiteX7" fmla="*/ 586423 w 241554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5540" h="1172846">
                <a:moveTo>
                  <a:pt x="586423" y="0"/>
                </a:moveTo>
                <a:lnTo>
                  <a:pt x="2415540" y="0"/>
                </a:lnTo>
                <a:lnTo>
                  <a:pt x="2415540" y="1172846"/>
                </a:lnTo>
                <a:lnTo>
                  <a:pt x="586423" y="1172845"/>
                </a:lnTo>
                <a:cubicBezTo>
                  <a:pt x="303035" y="1172845"/>
                  <a:pt x="66596" y="971830"/>
                  <a:pt x="11914" y="704607"/>
                </a:cubicBezTo>
                <a:lnTo>
                  <a:pt x="0" y="586423"/>
                </a:lnTo>
                <a:lnTo>
                  <a:pt x="11914" y="468238"/>
                </a:lnTo>
                <a:cubicBezTo>
                  <a:pt x="66596" y="201016"/>
                  <a:pt x="303035" y="0"/>
                  <a:pt x="5864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14"/>
            </p:custDataLst>
          </p:nvPr>
        </p:nvSpPr>
        <p:spPr>
          <a:xfrm>
            <a:off x="1626870" y="0"/>
            <a:ext cx="1257935" cy="62865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15"/>
            </p:custDataLst>
          </p:nvPr>
        </p:nvSpPr>
        <p:spPr>
          <a:xfrm>
            <a:off x="1452880" y="0"/>
            <a:ext cx="1605915" cy="80264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 userDrawn="1">
            <p:custDataLst>
              <p:tags r:id="rId16"/>
            </p:custDataLst>
          </p:nvPr>
        </p:nvSpPr>
        <p:spPr>
          <a:xfrm>
            <a:off x="1285240" y="0"/>
            <a:ext cx="1941195" cy="9709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1" name="任意多边形: 形状 30"/>
          <p:cNvSpPr/>
          <p:nvPr userDrawn="1">
            <p:custDataLst>
              <p:tags r:id="rId17"/>
            </p:custDataLst>
          </p:nvPr>
        </p:nvSpPr>
        <p:spPr>
          <a:xfrm>
            <a:off x="1103630" y="0"/>
            <a:ext cx="2304415" cy="115252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 userDrawn="1">
            <p:custDataLst>
              <p:tags r:id="rId18"/>
            </p:custDataLst>
          </p:nvPr>
        </p:nvSpPr>
        <p:spPr>
          <a:xfrm>
            <a:off x="890905" y="0"/>
            <a:ext cx="2728595" cy="13646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9"/>
            </p:custDataLst>
          </p:nvPr>
        </p:nvSpPr>
        <p:spPr>
          <a:xfrm>
            <a:off x="838200" y="1200313"/>
            <a:ext cx="8768398" cy="2255687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886326" y="5123536"/>
            <a:ext cx="5711905" cy="83497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4"/>
            </p:custDataLst>
          </p:nvPr>
        </p:nvSpPr>
        <p:spPr>
          <a:xfrm>
            <a:off x="3718231" y="3919467"/>
            <a:ext cx="28800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25"/>
            </p:custDataLst>
          </p:nvPr>
        </p:nvSpPr>
        <p:spPr>
          <a:xfrm>
            <a:off x="886326" y="3921543"/>
            <a:ext cx="27432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 descr="波浪2资源 2"/>
          <p:cNvSpPr/>
          <p:nvPr userDrawn="1">
            <p:custDataLst>
              <p:tags r:id="rId2"/>
            </p:custDataLst>
          </p:nvPr>
        </p:nvSpPr>
        <p:spPr>
          <a:xfrm>
            <a:off x="6887209" y="669925"/>
            <a:ext cx="5304791" cy="6192323"/>
          </a:xfrm>
          <a:custGeom>
            <a:avLst/>
            <a:gdLst>
              <a:gd name="connsiteX0" fmla="*/ 4946557 w 5304791"/>
              <a:gd name="connsiteY0" fmla="*/ 0 h 6192323"/>
              <a:gd name="connsiteX1" fmla="*/ 5304791 w 5304791"/>
              <a:gd name="connsiteY1" fmla="*/ 0 h 6192323"/>
              <a:gd name="connsiteX2" fmla="*/ 5304791 w 5304791"/>
              <a:gd name="connsiteY2" fmla="*/ 6192323 h 6192323"/>
              <a:gd name="connsiteX3" fmla="*/ 0 w 5304791"/>
              <a:gd name="connsiteY3" fmla="*/ 6192323 h 6192323"/>
              <a:gd name="connsiteX4" fmla="*/ 0 w 5304791"/>
              <a:gd name="connsiteY4" fmla="*/ 4946212 h 6192323"/>
              <a:gd name="connsiteX5" fmla="*/ 818112 w 5304791"/>
              <a:gd name="connsiteY5" fmla="*/ 4128101 h 6192323"/>
              <a:gd name="connsiteX6" fmla="*/ 1295478 w 5304791"/>
              <a:gd name="connsiteY6" fmla="*/ 4128101 h 6192323"/>
              <a:gd name="connsiteX7" fmla="*/ 2064682 w 5304791"/>
              <a:gd name="connsiteY7" fmla="*/ 3358897 h 6192323"/>
              <a:gd name="connsiteX8" fmla="*/ 2064682 w 5304791"/>
              <a:gd name="connsiteY8" fmla="*/ 2881645 h 6192323"/>
              <a:gd name="connsiteX9" fmla="*/ 2882794 w 5304791"/>
              <a:gd name="connsiteY9" fmla="*/ 2063648 h 6192323"/>
              <a:gd name="connsiteX10" fmla="*/ 3360159 w 5304791"/>
              <a:gd name="connsiteY10" fmla="*/ 2063648 h 6192323"/>
              <a:gd name="connsiteX11" fmla="*/ 4129363 w 5304791"/>
              <a:gd name="connsiteY11" fmla="*/ 1294444 h 6192323"/>
              <a:gd name="connsiteX12" fmla="*/ 4129363 w 5304791"/>
              <a:gd name="connsiteY12" fmla="*/ 818112 h 6192323"/>
              <a:gd name="connsiteX13" fmla="*/ 4946557 w 5304791"/>
              <a:gd name="connsiteY13" fmla="*/ 0 h 619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04791" h="6192323">
                <a:moveTo>
                  <a:pt x="4946557" y="0"/>
                </a:moveTo>
                <a:lnTo>
                  <a:pt x="5304791" y="0"/>
                </a:lnTo>
                <a:lnTo>
                  <a:pt x="5304791" y="6192323"/>
                </a:lnTo>
                <a:lnTo>
                  <a:pt x="0" y="6192323"/>
                </a:lnTo>
                <a:lnTo>
                  <a:pt x="0" y="4946212"/>
                </a:lnTo>
                <a:cubicBezTo>
                  <a:pt x="-63" y="4494356"/>
                  <a:pt x="366255" y="4128032"/>
                  <a:pt x="818112" y="4128101"/>
                </a:cubicBezTo>
                <a:lnTo>
                  <a:pt x="1295478" y="4128101"/>
                </a:lnTo>
                <a:cubicBezTo>
                  <a:pt x="1720296" y="4128101"/>
                  <a:pt x="2064682" y="3783715"/>
                  <a:pt x="2064682" y="3358897"/>
                </a:cubicBezTo>
                <a:lnTo>
                  <a:pt x="2064682" y="2881645"/>
                </a:lnTo>
                <a:cubicBezTo>
                  <a:pt x="2064682" y="2429836"/>
                  <a:pt x="2430984" y="2063580"/>
                  <a:pt x="2882794" y="2063648"/>
                </a:cubicBezTo>
                <a:lnTo>
                  <a:pt x="3360159" y="2063648"/>
                </a:lnTo>
                <a:cubicBezTo>
                  <a:pt x="3784978" y="2063648"/>
                  <a:pt x="4129363" y="1719263"/>
                  <a:pt x="4129363" y="1294444"/>
                </a:cubicBezTo>
                <a:lnTo>
                  <a:pt x="4129363" y="818112"/>
                </a:lnTo>
                <a:cubicBezTo>
                  <a:pt x="4129295" y="366613"/>
                  <a:pt x="4495057" y="444"/>
                  <a:pt x="4946557" y="0"/>
                </a:cubicBezTo>
                <a:close/>
              </a:path>
            </a:pathLst>
          </a:custGeom>
          <a:solidFill>
            <a:schemeClr val="accent1"/>
          </a:solidFill>
          <a:ln w="114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>
            <a:off x="6767195" y="4498975"/>
            <a:ext cx="1087755" cy="108775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4"/>
            </p:custDataLst>
          </p:nvPr>
        </p:nvSpPr>
        <p:spPr>
          <a:xfrm>
            <a:off x="6614795" y="4346575"/>
            <a:ext cx="1393190" cy="139319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5"/>
            </p:custDataLst>
          </p:nvPr>
        </p:nvSpPr>
        <p:spPr>
          <a:xfrm>
            <a:off x="6464300" y="4196080"/>
            <a:ext cx="1694180" cy="16941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6"/>
            </p:custDataLst>
          </p:nvPr>
        </p:nvSpPr>
        <p:spPr>
          <a:xfrm>
            <a:off x="6318250" y="4050030"/>
            <a:ext cx="1986280" cy="19862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7"/>
            </p:custDataLst>
          </p:nvPr>
        </p:nvSpPr>
        <p:spPr>
          <a:xfrm>
            <a:off x="6158865" y="3890645"/>
            <a:ext cx="2304415" cy="230441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>
            <p:custDataLst>
              <p:tags r:id="rId8"/>
            </p:custDataLst>
          </p:nvPr>
        </p:nvGrpSpPr>
        <p:grpSpPr>
          <a:xfrm rot="5400000">
            <a:off x="1183958" y="384810"/>
            <a:ext cx="328295" cy="850900"/>
            <a:chOff x="8651" y="7205"/>
            <a:chExt cx="807" cy="2089"/>
          </a:xfrm>
          <a:solidFill>
            <a:schemeClr val="accent5"/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8651" y="9115"/>
              <a:ext cx="806" cy="179"/>
              <a:chOff x="8651" y="9544"/>
              <a:chExt cx="806" cy="179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927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651" y="8479"/>
              <a:ext cx="807" cy="178"/>
              <a:chOff x="8651" y="8765"/>
              <a:chExt cx="807" cy="178"/>
            </a:xfrm>
            <a:grpFill/>
          </p:grpSpPr>
          <p:sp>
            <p:nvSpPr>
              <p:cNvPr id="28" name="椭圆 27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927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651" y="7842"/>
              <a:ext cx="807" cy="178"/>
              <a:chOff x="8651" y="7985"/>
              <a:chExt cx="807" cy="178"/>
            </a:xfrm>
            <a:grpFill/>
          </p:grpSpPr>
          <p:sp>
            <p:nvSpPr>
              <p:cNvPr id="26" name="椭圆 25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927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651" y="7205"/>
              <a:ext cx="807" cy="178"/>
              <a:chOff x="8651" y="7205"/>
              <a:chExt cx="807" cy="178"/>
            </a:xfrm>
            <a:grpFill/>
          </p:grpSpPr>
          <p:sp>
            <p:nvSpPr>
              <p:cNvPr id="23" name="椭圆 22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927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任意多边形: 形状 31" descr="波浪1资源 1"/>
          <p:cNvSpPr/>
          <p:nvPr userDrawn="1">
            <p:custDataLst>
              <p:tags r:id="rId17"/>
            </p:custDataLst>
          </p:nvPr>
        </p:nvSpPr>
        <p:spPr>
          <a:xfrm>
            <a:off x="9172576" y="2862604"/>
            <a:ext cx="3019425" cy="3993396"/>
          </a:xfrm>
          <a:custGeom>
            <a:avLst/>
            <a:gdLst>
              <a:gd name="connsiteX0" fmla="*/ 3019425 w 3019425"/>
              <a:gd name="connsiteY0" fmla="*/ 0 h 3993396"/>
              <a:gd name="connsiteX1" fmla="*/ 3019425 w 3019425"/>
              <a:gd name="connsiteY1" fmla="*/ 3993396 h 3993396"/>
              <a:gd name="connsiteX2" fmla="*/ 0 w 3019425"/>
              <a:gd name="connsiteY2" fmla="*/ 3993396 h 3993396"/>
              <a:gd name="connsiteX3" fmla="*/ 0 w 3019425"/>
              <a:gd name="connsiteY3" fmla="*/ 3117146 h 3993396"/>
              <a:gd name="connsiteX4" fmla="*/ 460299 w 3019425"/>
              <a:gd name="connsiteY4" fmla="*/ 2656847 h 3993396"/>
              <a:gd name="connsiteX5" fmla="*/ 876250 w 3019425"/>
              <a:gd name="connsiteY5" fmla="*/ 2656847 h 3993396"/>
              <a:gd name="connsiteX6" fmla="*/ 1336549 w 3019425"/>
              <a:gd name="connsiteY6" fmla="*/ 2196783 h 3993396"/>
              <a:gd name="connsiteX7" fmla="*/ 1336549 w 3019425"/>
              <a:gd name="connsiteY7" fmla="*/ 2196666 h 3993396"/>
              <a:gd name="connsiteX8" fmla="*/ 1336549 w 3019425"/>
              <a:gd name="connsiteY8" fmla="*/ 1780714 h 3993396"/>
              <a:gd name="connsiteX9" fmla="*/ 1796731 w 3019425"/>
              <a:gd name="connsiteY9" fmla="*/ 1320415 h 3993396"/>
              <a:gd name="connsiteX10" fmla="*/ 2212800 w 3019425"/>
              <a:gd name="connsiteY10" fmla="*/ 1320415 h 3993396"/>
              <a:gd name="connsiteX11" fmla="*/ 2672981 w 3019425"/>
              <a:gd name="connsiteY11" fmla="*/ 860234 h 3993396"/>
              <a:gd name="connsiteX12" fmla="*/ 2672981 w 3019425"/>
              <a:gd name="connsiteY12" fmla="*/ 860116 h 3993396"/>
              <a:gd name="connsiteX13" fmla="*/ 2672981 w 3019425"/>
              <a:gd name="connsiteY13" fmla="*/ 444400 h 3993396"/>
              <a:gd name="connsiteX14" fmla="*/ 2954111 w 3019425"/>
              <a:gd name="connsiteY14" fmla="*/ 20274 h 3993396"/>
              <a:gd name="connsiteX15" fmla="*/ 3019425 w 3019425"/>
              <a:gd name="connsiteY15" fmla="*/ 0 h 399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9425" h="3993396">
                <a:moveTo>
                  <a:pt x="3019425" y="0"/>
                </a:moveTo>
                <a:lnTo>
                  <a:pt x="3019425" y="3993396"/>
                </a:lnTo>
                <a:lnTo>
                  <a:pt x="0" y="3993396"/>
                </a:lnTo>
                <a:lnTo>
                  <a:pt x="0" y="3117146"/>
                </a:lnTo>
                <a:cubicBezTo>
                  <a:pt x="0" y="2862930"/>
                  <a:pt x="206083" y="2656847"/>
                  <a:pt x="460299" y="2656847"/>
                </a:cubicBezTo>
                <a:lnTo>
                  <a:pt x="876250" y="2656847"/>
                </a:lnTo>
                <a:cubicBezTo>
                  <a:pt x="1130402" y="2656912"/>
                  <a:pt x="1336484" y="2450934"/>
                  <a:pt x="1336549" y="2196783"/>
                </a:cubicBezTo>
                <a:cubicBezTo>
                  <a:pt x="1336549" y="2196744"/>
                  <a:pt x="1336549" y="2196705"/>
                  <a:pt x="1336549" y="2196666"/>
                </a:cubicBezTo>
                <a:lnTo>
                  <a:pt x="1336549" y="1780714"/>
                </a:lnTo>
                <a:cubicBezTo>
                  <a:pt x="1336549" y="1526544"/>
                  <a:pt x="1542561" y="1320480"/>
                  <a:pt x="1796731" y="1320415"/>
                </a:cubicBezTo>
                <a:lnTo>
                  <a:pt x="2212800" y="1320415"/>
                </a:lnTo>
                <a:cubicBezTo>
                  <a:pt x="2466951" y="1320415"/>
                  <a:pt x="2672981" y="1114385"/>
                  <a:pt x="2672981" y="860234"/>
                </a:cubicBezTo>
                <a:cubicBezTo>
                  <a:pt x="2672981" y="860195"/>
                  <a:pt x="2672981" y="860155"/>
                  <a:pt x="2672981" y="860116"/>
                </a:cubicBezTo>
                <a:lnTo>
                  <a:pt x="2672981" y="444400"/>
                </a:lnTo>
                <a:cubicBezTo>
                  <a:pt x="2672981" y="253738"/>
                  <a:pt x="2788903" y="90151"/>
                  <a:pt x="2954111" y="20274"/>
                </a:cubicBezTo>
                <a:lnTo>
                  <a:pt x="3019425" y="0"/>
                </a:lnTo>
                <a:close/>
              </a:path>
            </a:pathLst>
          </a:custGeom>
          <a:solidFill>
            <a:schemeClr val="accent4"/>
          </a:solidFill>
          <a:ln w="117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3" name="组合 32"/>
          <p:cNvGrpSpPr/>
          <p:nvPr userDrawn="1">
            <p:custDataLst>
              <p:tags r:id="rId18"/>
            </p:custDataLst>
          </p:nvPr>
        </p:nvGrpSpPr>
        <p:grpSpPr>
          <a:xfrm>
            <a:off x="3089660" y="0"/>
            <a:ext cx="2728840" cy="1364420"/>
            <a:chOff x="3089660" y="0"/>
            <a:chExt cx="2728840" cy="1364420"/>
          </a:xfrm>
        </p:grpSpPr>
        <p:sp>
          <p:nvSpPr>
            <p:cNvPr id="34" name="任意多边形: 形状 33"/>
            <p:cNvSpPr/>
            <p:nvPr>
              <p:custDataLst>
                <p:tags r:id="rId19"/>
              </p:custDataLst>
            </p:nvPr>
          </p:nvSpPr>
          <p:spPr>
            <a:xfrm>
              <a:off x="3825125" y="0"/>
              <a:ext cx="1257910" cy="628955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/>
            <p:cNvSpPr/>
            <p:nvPr>
              <p:custDataLst>
                <p:tags r:id="rId20"/>
              </p:custDataLst>
            </p:nvPr>
          </p:nvSpPr>
          <p:spPr>
            <a:xfrm>
              <a:off x="3651277" y="0"/>
              <a:ext cx="1605606" cy="802804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6" name="任意多边形: 形状 35"/>
            <p:cNvSpPr/>
            <p:nvPr>
              <p:custDataLst>
                <p:tags r:id="rId21"/>
              </p:custDataLst>
            </p:nvPr>
          </p:nvSpPr>
          <p:spPr>
            <a:xfrm>
              <a:off x="3483452" y="0"/>
              <a:ext cx="1941257" cy="970629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7" name="任意多边形: 形状 36"/>
            <p:cNvSpPr/>
            <p:nvPr>
              <p:custDataLst>
                <p:tags r:id="rId22"/>
              </p:custDataLst>
            </p:nvPr>
          </p:nvSpPr>
          <p:spPr>
            <a:xfrm>
              <a:off x="3301845" y="0"/>
              <a:ext cx="2304471" cy="1152236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8" name="任意多边形: 形状 37"/>
            <p:cNvSpPr/>
            <p:nvPr>
              <p:custDataLst>
                <p:tags r:id="rId23"/>
              </p:custDataLst>
            </p:nvPr>
          </p:nvSpPr>
          <p:spPr>
            <a:xfrm>
              <a:off x="3089660" y="0"/>
              <a:ext cx="2728840" cy="1364420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4"/>
            </p:custDataLst>
          </p:nvPr>
        </p:nvSpPr>
        <p:spPr>
          <a:xfrm>
            <a:off x="838200" y="2131488"/>
            <a:ext cx="8708376" cy="180000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4"/>
                </a:solidFill>
              </a:defRPr>
            </a:lvl1pPr>
          </a:lstStyle>
          <a:p>
            <a:r>
              <a:rPr lang="zh-CN" altLang="en-US" dirty="0"/>
              <a:t>单击此处编辑母版</a:t>
            </a:r>
            <a:br>
              <a:rPr lang="en-US" altLang="zh-CN" dirty="0"/>
            </a:br>
            <a:r>
              <a:rPr lang="zh-CN" altLang="en-US" dirty="0"/>
              <a:t>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8"/>
            </p:custDataLst>
          </p:nvPr>
        </p:nvSpPr>
        <p:spPr>
          <a:xfrm>
            <a:off x="842642" y="5230368"/>
            <a:ext cx="2743199" cy="97612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9"/>
            </p:custDataLst>
          </p:nvPr>
        </p:nvSpPr>
        <p:spPr>
          <a:xfrm>
            <a:off x="3360716" y="4168127"/>
            <a:ext cx="295080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30"/>
            </p:custDataLst>
          </p:nvPr>
        </p:nvSpPr>
        <p:spPr>
          <a:xfrm>
            <a:off x="838200" y="4168895"/>
            <a:ext cx="246364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圆角矩形 9"/>
          <p:cNvSpPr/>
          <p:nvPr userDrawn="1">
            <p:custDataLst>
              <p:tags r:id="rId3"/>
            </p:custDataLst>
          </p:nvPr>
        </p:nvSpPr>
        <p:spPr>
          <a:xfrm flipH="1">
            <a:off x="2814955" y="2491740"/>
            <a:ext cx="2459990" cy="156337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8" descr="波浪3资源 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0" y="1166495"/>
            <a:ext cx="5691505" cy="5691505"/>
          </a:xfrm>
          <a:prstGeom prst="rect">
            <a:avLst/>
          </a:prstGeom>
        </p:spPr>
      </p:pic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5137785" y="4574540"/>
            <a:ext cx="600710" cy="1326515"/>
            <a:chOff x="8651" y="7204"/>
            <a:chExt cx="946" cy="2089"/>
          </a:xfrm>
          <a:solidFill>
            <a:schemeClr val="accent5">
              <a:alpha val="50000"/>
            </a:schemeClr>
          </a:solidFill>
        </p:grpSpPr>
        <p:grpSp>
          <p:nvGrpSpPr>
            <p:cNvPr id="10" name="组合 9"/>
            <p:cNvGrpSpPr/>
            <p:nvPr/>
          </p:nvGrpSpPr>
          <p:grpSpPr>
            <a:xfrm>
              <a:off x="8651" y="9115"/>
              <a:ext cx="945" cy="178"/>
              <a:chOff x="8651" y="9544"/>
              <a:chExt cx="945" cy="178"/>
            </a:xfrm>
            <a:grpFill/>
          </p:grpSpPr>
          <p:sp>
            <p:nvSpPr>
              <p:cNvPr id="20" name="椭圆 19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 rot="5400000" flipH="1">
                <a:off x="941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651" y="8478"/>
              <a:ext cx="946" cy="178"/>
              <a:chOff x="8651" y="8764"/>
              <a:chExt cx="946" cy="178"/>
            </a:xfrm>
            <a:grpFill/>
          </p:grpSpPr>
          <p:sp>
            <p:nvSpPr>
              <p:cNvPr id="18" name="椭圆 17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941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51" y="7841"/>
              <a:ext cx="946" cy="178"/>
              <a:chOff x="8651" y="7984"/>
              <a:chExt cx="946" cy="178"/>
            </a:xfrm>
            <a:grpFill/>
          </p:grpSpPr>
          <p:sp>
            <p:nvSpPr>
              <p:cNvPr id="16" name="椭圆 15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941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651" y="7204"/>
              <a:ext cx="946" cy="178"/>
              <a:chOff x="8651" y="7204"/>
              <a:chExt cx="946" cy="178"/>
            </a:xfrm>
            <a:grpFill/>
          </p:grpSpPr>
          <p:sp>
            <p:nvSpPr>
              <p:cNvPr id="14" name="椭圆 13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941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椭圆 21"/>
          <p:cNvSpPr>
            <a:spLocks noChangeAspect="1"/>
          </p:cNvSpPr>
          <p:nvPr userDrawn="1">
            <p:custDataLst>
              <p:tags r:id="rId16"/>
            </p:custDataLst>
          </p:nvPr>
        </p:nvSpPr>
        <p:spPr>
          <a:xfrm flipH="1">
            <a:off x="1148715" y="1753235"/>
            <a:ext cx="3039745" cy="30403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 userDrawn="1">
            <p:custDataLst>
              <p:tags r:id="rId17"/>
            </p:custDataLst>
          </p:nvPr>
        </p:nvGrpSpPr>
        <p:grpSpPr>
          <a:xfrm rot="5400000">
            <a:off x="1190308" y="172403"/>
            <a:ext cx="467995" cy="1326515"/>
            <a:chOff x="8651" y="7205"/>
            <a:chExt cx="737" cy="2089"/>
          </a:xfrm>
          <a:solidFill>
            <a:schemeClr val="accent2"/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8651" y="9115"/>
              <a:ext cx="736" cy="179"/>
              <a:chOff x="8651" y="9544"/>
              <a:chExt cx="736" cy="179"/>
            </a:xfrm>
            <a:grpFill/>
          </p:grpSpPr>
          <p:sp>
            <p:nvSpPr>
              <p:cNvPr id="36" name="椭圆 35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>
              <a:xfrm rot="5400000" flipH="1">
                <a:off x="920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651" y="8479"/>
              <a:ext cx="737" cy="178"/>
              <a:chOff x="8651" y="8765"/>
              <a:chExt cx="737" cy="178"/>
            </a:xfrm>
            <a:grpFill/>
          </p:grpSpPr>
          <p:sp>
            <p:nvSpPr>
              <p:cNvPr id="34" name="椭圆 33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>
              <a:xfrm rot="5400000" flipH="1">
                <a:off x="920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651" y="7842"/>
              <a:ext cx="737" cy="178"/>
              <a:chOff x="8651" y="7985"/>
              <a:chExt cx="737" cy="178"/>
            </a:xfrm>
            <a:grpFill/>
          </p:grpSpPr>
          <p:sp>
            <p:nvSpPr>
              <p:cNvPr id="32" name="椭圆 31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>
              <a:xfrm rot="5400000" flipH="1">
                <a:off x="920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8651" y="7205"/>
              <a:ext cx="737" cy="178"/>
              <a:chOff x="8651" y="7205"/>
              <a:chExt cx="737" cy="178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>
              <a:xfrm rot="5400000" flipH="1">
                <a:off x="920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任意多边形: 形状 37"/>
          <p:cNvSpPr/>
          <p:nvPr userDrawn="1">
            <p:custDataLst>
              <p:tags r:id="rId26"/>
            </p:custDataLst>
          </p:nvPr>
        </p:nvSpPr>
        <p:spPr>
          <a:xfrm>
            <a:off x="0" y="5255895"/>
            <a:ext cx="1689100" cy="1172846"/>
          </a:xfrm>
          <a:custGeom>
            <a:avLst/>
            <a:gdLst>
              <a:gd name="connsiteX0" fmla="*/ 0 w 1689100"/>
              <a:gd name="connsiteY0" fmla="*/ 0 h 1172846"/>
              <a:gd name="connsiteX1" fmla="*/ 1102677 w 1689100"/>
              <a:gd name="connsiteY1" fmla="*/ 0 h 1172846"/>
              <a:gd name="connsiteX2" fmla="*/ 1677186 w 1689100"/>
              <a:gd name="connsiteY2" fmla="*/ 468238 h 1172846"/>
              <a:gd name="connsiteX3" fmla="*/ 1689100 w 1689100"/>
              <a:gd name="connsiteY3" fmla="*/ 586423 h 1172846"/>
              <a:gd name="connsiteX4" fmla="*/ 1677186 w 1689100"/>
              <a:gd name="connsiteY4" fmla="*/ 704607 h 1172846"/>
              <a:gd name="connsiteX5" fmla="*/ 1102677 w 1689100"/>
              <a:gd name="connsiteY5" fmla="*/ 1172845 h 1172846"/>
              <a:gd name="connsiteX6" fmla="*/ 0 w 1689100"/>
              <a:gd name="connsiteY6" fmla="*/ 1172846 h 1172846"/>
              <a:gd name="connsiteX7" fmla="*/ 0 w 168910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9100" h="1172846">
                <a:moveTo>
                  <a:pt x="0" y="0"/>
                </a:moveTo>
                <a:lnTo>
                  <a:pt x="1102677" y="0"/>
                </a:lnTo>
                <a:cubicBezTo>
                  <a:pt x="1386065" y="0"/>
                  <a:pt x="1622504" y="201016"/>
                  <a:pt x="1677186" y="468238"/>
                </a:cubicBezTo>
                <a:lnTo>
                  <a:pt x="1689100" y="586423"/>
                </a:lnTo>
                <a:lnTo>
                  <a:pt x="1677186" y="704607"/>
                </a:lnTo>
                <a:cubicBezTo>
                  <a:pt x="1622504" y="971830"/>
                  <a:pt x="1386065" y="1172845"/>
                  <a:pt x="1102677" y="1172845"/>
                </a:cubicBezTo>
                <a:lnTo>
                  <a:pt x="0" y="1172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7"/>
            </p:custDataLst>
          </p:nvPr>
        </p:nvSpPr>
        <p:spPr>
          <a:xfrm>
            <a:off x="1205556" y="1883753"/>
            <a:ext cx="2880000" cy="1644003"/>
          </a:xfrm>
        </p:spPr>
        <p:txBody>
          <a:bodyPr anchor="b">
            <a:normAutofit/>
          </a:bodyPr>
          <a:lstStyle>
            <a:lvl1pPr algn="ctr" rtl="0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8"/>
            </p:custDataLst>
          </p:nvPr>
        </p:nvSpPr>
        <p:spPr>
          <a:xfrm>
            <a:off x="1205557" y="3616668"/>
            <a:ext cx="2880000" cy="1071220"/>
          </a:xfrm>
        </p:spPr>
        <p:txBody>
          <a:bodyPr anchor="t"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8143875" y="0"/>
            <a:ext cx="4048125" cy="4048125"/>
          </a:xfrm>
          <a:prstGeom prst="rect">
            <a:avLst/>
          </a:prstGeom>
        </p:spPr>
      </p:pic>
      <p:pic>
        <p:nvPicPr>
          <p:cNvPr id="9" name="图片 4" descr="波浪3资源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0" y="1972310"/>
            <a:ext cx="4885690" cy="4885690"/>
          </a:xfrm>
          <a:prstGeom prst="rect">
            <a:avLst/>
          </a:prstGeom>
        </p:spPr>
      </p:pic>
      <p:sp>
        <p:nvSpPr>
          <p:cNvPr id="11" name="椭圆 10"/>
          <p:cNvSpPr/>
          <p:nvPr userDrawn="1">
            <p:custDataLst>
              <p:tags r:id="rId8"/>
            </p:custDataLst>
          </p:nvPr>
        </p:nvSpPr>
        <p:spPr>
          <a:xfrm>
            <a:off x="1337945" y="4248785"/>
            <a:ext cx="1040130" cy="10401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9"/>
            </p:custDataLst>
          </p:nvPr>
        </p:nvSpPr>
        <p:spPr>
          <a:xfrm>
            <a:off x="1191895" y="4102735"/>
            <a:ext cx="1332230" cy="13322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10"/>
            </p:custDataLst>
          </p:nvPr>
        </p:nvSpPr>
        <p:spPr>
          <a:xfrm>
            <a:off x="1048385" y="3959225"/>
            <a:ext cx="1620520" cy="16205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>
            <p:custDataLst>
              <p:tags r:id="rId11"/>
            </p:custDataLst>
          </p:nvPr>
        </p:nvSpPr>
        <p:spPr>
          <a:xfrm>
            <a:off x="908685" y="3819525"/>
            <a:ext cx="1899920" cy="18999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12"/>
            </p:custDataLst>
          </p:nvPr>
        </p:nvSpPr>
        <p:spPr>
          <a:xfrm>
            <a:off x="756285" y="3667125"/>
            <a:ext cx="2204085" cy="2204085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13"/>
            </p:custDataLst>
          </p:nvPr>
        </p:nvSpPr>
        <p:spPr>
          <a:xfrm>
            <a:off x="9814560" y="1293495"/>
            <a:ext cx="992505" cy="99250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4"/>
            </p:custDataLst>
          </p:nvPr>
        </p:nvSpPr>
        <p:spPr>
          <a:xfrm>
            <a:off x="9675495" y="1154430"/>
            <a:ext cx="1271270" cy="127127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5"/>
            </p:custDataLst>
          </p:nvPr>
        </p:nvSpPr>
        <p:spPr>
          <a:xfrm>
            <a:off x="9538335" y="1017270"/>
            <a:ext cx="1546225" cy="15462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>
            <p:custDataLst>
              <p:tags r:id="rId16"/>
            </p:custDataLst>
          </p:nvPr>
        </p:nvSpPr>
        <p:spPr>
          <a:xfrm>
            <a:off x="9404985" y="883920"/>
            <a:ext cx="1812925" cy="18129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17"/>
            </p:custDataLst>
          </p:nvPr>
        </p:nvSpPr>
        <p:spPr>
          <a:xfrm>
            <a:off x="9259570" y="738505"/>
            <a:ext cx="2103120" cy="210312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1526400" y="3266144"/>
            <a:ext cx="9144000" cy="2006395"/>
          </a:xfrm>
        </p:spPr>
        <p:txBody>
          <a:bodyPr anchor="t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22"/>
            </p:custDataLst>
          </p:nvPr>
        </p:nvSpPr>
        <p:spPr>
          <a:xfrm>
            <a:off x="1524000" y="856666"/>
            <a:ext cx="9144000" cy="2203901"/>
          </a:xfrm>
        </p:spPr>
        <p:txBody>
          <a:bodyPr anchor="b">
            <a:normAutofit/>
          </a:bodyPr>
          <a:lstStyle>
            <a:lvl1pPr marL="0" indent="0" algn="ctr">
              <a:buNone/>
              <a:defRPr sz="6000" b="1">
                <a:ln>
                  <a:solidFill>
                    <a:schemeClr val="accent4">
                      <a:alpha val="40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圆角矩形 9"/>
          <p:cNvSpPr/>
          <p:nvPr userDrawn="1">
            <p:custDataLst>
              <p:tags r:id="rId3"/>
            </p:custDataLst>
          </p:nvPr>
        </p:nvSpPr>
        <p:spPr>
          <a:xfrm flipH="1">
            <a:off x="2814955" y="2491740"/>
            <a:ext cx="2459990" cy="156337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8" descr="波浪3资源 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0" y="1166495"/>
            <a:ext cx="5691505" cy="5691505"/>
          </a:xfrm>
          <a:prstGeom prst="rect">
            <a:avLst/>
          </a:prstGeom>
        </p:spPr>
      </p:pic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5137785" y="4574540"/>
            <a:ext cx="600710" cy="1326515"/>
            <a:chOff x="8651" y="7204"/>
            <a:chExt cx="946" cy="2089"/>
          </a:xfrm>
          <a:solidFill>
            <a:schemeClr val="accent5">
              <a:alpha val="50000"/>
            </a:schemeClr>
          </a:solidFill>
        </p:grpSpPr>
        <p:grpSp>
          <p:nvGrpSpPr>
            <p:cNvPr id="10" name="组合 9"/>
            <p:cNvGrpSpPr/>
            <p:nvPr/>
          </p:nvGrpSpPr>
          <p:grpSpPr>
            <a:xfrm>
              <a:off x="8651" y="9115"/>
              <a:ext cx="945" cy="178"/>
              <a:chOff x="8651" y="9544"/>
              <a:chExt cx="945" cy="178"/>
            </a:xfrm>
            <a:grpFill/>
          </p:grpSpPr>
          <p:sp>
            <p:nvSpPr>
              <p:cNvPr id="20" name="椭圆 19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 rot="5400000" flipH="1">
                <a:off x="941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651" y="8478"/>
              <a:ext cx="946" cy="178"/>
              <a:chOff x="8651" y="8764"/>
              <a:chExt cx="946" cy="178"/>
            </a:xfrm>
            <a:grpFill/>
          </p:grpSpPr>
          <p:sp>
            <p:nvSpPr>
              <p:cNvPr id="18" name="椭圆 17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941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51" y="7841"/>
              <a:ext cx="946" cy="178"/>
              <a:chOff x="8651" y="7984"/>
              <a:chExt cx="946" cy="178"/>
            </a:xfrm>
            <a:grpFill/>
          </p:grpSpPr>
          <p:sp>
            <p:nvSpPr>
              <p:cNvPr id="16" name="椭圆 15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941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651" y="7204"/>
              <a:ext cx="946" cy="178"/>
              <a:chOff x="8651" y="7204"/>
              <a:chExt cx="946" cy="178"/>
            </a:xfrm>
            <a:grpFill/>
          </p:grpSpPr>
          <p:sp>
            <p:nvSpPr>
              <p:cNvPr id="14" name="椭圆 13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941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椭圆 21"/>
          <p:cNvSpPr>
            <a:spLocks noChangeAspect="1"/>
          </p:cNvSpPr>
          <p:nvPr userDrawn="1">
            <p:custDataLst>
              <p:tags r:id="rId16"/>
            </p:custDataLst>
          </p:nvPr>
        </p:nvSpPr>
        <p:spPr>
          <a:xfrm flipH="1">
            <a:off x="1148715" y="1753235"/>
            <a:ext cx="3039745" cy="30403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 userDrawn="1">
            <p:custDataLst>
              <p:tags r:id="rId17"/>
            </p:custDataLst>
          </p:nvPr>
        </p:nvGrpSpPr>
        <p:grpSpPr>
          <a:xfrm rot="5400000">
            <a:off x="1190308" y="172403"/>
            <a:ext cx="467995" cy="1326515"/>
            <a:chOff x="8651" y="7205"/>
            <a:chExt cx="737" cy="2089"/>
          </a:xfrm>
          <a:solidFill>
            <a:schemeClr val="accent2"/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8651" y="9115"/>
              <a:ext cx="736" cy="179"/>
              <a:chOff x="8651" y="9544"/>
              <a:chExt cx="736" cy="179"/>
            </a:xfrm>
            <a:grpFill/>
          </p:grpSpPr>
          <p:sp>
            <p:nvSpPr>
              <p:cNvPr id="36" name="椭圆 35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>
              <a:xfrm rot="5400000" flipH="1">
                <a:off x="920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651" y="8479"/>
              <a:ext cx="737" cy="178"/>
              <a:chOff x="8651" y="8765"/>
              <a:chExt cx="737" cy="178"/>
            </a:xfrm>
            <a:grpFill/>
          </p:grpSpPr>
          <p:sp>
            <p:nvSpPr>
              <p:cNvPr id="34" name="椭圆 33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>
              <a:xfrm rot="5400000" flipH="1">
                <a:off x="920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651" y="7842"/>
              <a:ext cx="737" cy="178"/>
              <a:chOff x="8651" y="7985"/>
              <a:chExt cx="737" cy="178"/>
            </a:xfrm>
            <a:grpFill/>
          </p:grpSpPr>
          <p:sp>
            <p:nvSpPr>
              <p:cNvPr id="32" name="椭圆 31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>
              <a:xfrm rot="5400000" flipH="1">
                <a:off x="920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8651" y="7205"/>
              <a:ext cx="737" cy="178"/>
              <a:chOff x="8651" y="7205"/>
              <a:chExt cx="737" cy="178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>
              <a:xfrm rot="5400000" flipH="1">
                <a:off x="920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任意多边形: 形状 37"/>
          <p:cNvSpPr/>
          <p:nvPr userDrawn="1">
            <p:custDataLst>
              <p:tags r:id="rId26"/>
            </p:custDataLst>
          </p:nvPr>
        </p:nvSpPr>
        <p:spPr>
          <a:xfrm>
            <a:off x="0" y="5255895"/>
            <a:ext cx="1689100" cy="1172846"/>
          </a:xfrm>
          <a:custGeom>
            <a:avLst/>
            <a:gdLst>
              <a:gd name="connsiteX0" fmla="*/ 0 w 1689100"/>
              <a:gd name="connsiteY0" fmla="*/ 0 h 1172846"/>
              <a:gd name="connsiteX1" fmla="*/ 1102677 w 1689100"/>
              <a:gd name="connsiteY1" fmla="*/ 0 h 1172846"/>
              <a:gd name="connsiteX2" fmla="*/ 1677186 w 1689100"/>
              <a:gd name="connsiteY2" fmla="*/ 468238 h 1172846"/>
              <a:gd name="connsiteX3" fmla="*/ 1689100 w 1689100"/>
              <a:gd name="connsiteY3" fmla="*/ 586423 h 1172846"/>
              <a:gd name="connsiteX4" fmla="*/ 1677186 w 1689100"/>
              <a:gd name="connsiteY4" fmla="*/ 704607 h 1172846"/>
              <a:gd name="connsiteX5" fmla="*/ 1102677 w 1689100"/>
              <a:gd name="connsiteY5" fmla="*/ 1172845 h 1172846"/>
              <a:gd name="connsiteX6" fmla="*/ 0 w 1689100"/>
              <a:gd name="connsiteY6" fmla="*/ 1172846 h 1172846"/>
              <a:gd name="connsiteX7" fmla="*/ 0 w 168910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9100" h="1172846">
                <a:moveTo>
                  <a:pt x="0" y="0"/>
                </a:moveTo>
                <a:lnTo>
                  <a:pt x="1102677" y="0"/>
                </a:lnTo>
                <a:cubicBezTo>
                  <a:pt x="1386065" y="0"/>
                  <a:pt x="1622504" y="201016"/>
                  <a:pt x="1677186" y="468238"/>
                </a:cubicBezTo>
                <a:lnTo>
                  <a:pt x="1689100" y="586423"/>
                </a:lnTo>
                <a:lnTo>
                  <a:pt x="1677186" y="704607"/>
                </a:lnTo>
                <a:cubicBezTo>
                  <a:pt x="1622504" y="971830"/>
                  <a:pt x="1386065" y="1172845"/>
                  <a:pt x="1102677" y="1172845"/>
                </a:cubicBezTo>
                <a:lnTo>
                  <a:pt x="0" y="1172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7"/>
            </p:custDataLst>
          </p:nvPr>
        </p:nvSpPr>
        <p:spPr>
          <a:xfrm>
            <a:off x="1205556" y="1883753"/>
            <a:ext cx="2880000" cy="1644003"/>
          </a:xfrm>
        </p:spPr>
        <p:txBody>
          <a:bodyPr anchor="b">
            <a:normAutofit/>
          </a:bodyPr>
          <a:lstStyle>
            <a:lvl1pPr algn="ctr" rtl="0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8"/>
            </p:custDataLst>
          </p:nvPr>
        </p:nvSpPr>
        <p:spPr>
          <a:xfrm>
            <a:off x="1205557" y="3616668"/>
            <a:ext cx="2880000" cy="1071220"/>
          </a:xfrm>
        </p:spPr>
        <p:txBody>
          <a:bodyPr anchor="t"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8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3" name="椭圆 22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 rot="10800000">
            <a:off x="8393430" y="658495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 rot="10800000">
            <a:off x="8393430" y="1012190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rot="10800000">
            <a:off x="879792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 rot="10800000">
            <a:off x="879792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0800000">
            <a:off x="9202420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0800000">
            <a:off x="9202420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 rot="10800000">
            <a:off x="960691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 rot="10800000">
            <a:off x="960691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3"/>
            </p:custDataLst>
          </p:nvPr>
        </p:nvSpPr>
        <p:spPr>
          <a:xfrm>
            <a:off x="9776460" y="4785995"/>
            <a:ext cx="2415540" cy="1172846"/>
          </a:xfrm>
          <a:custGeom>
            <a:avLst/>
            <a:gdLst>
              <a:gd name="connsiteX0" fmla="*/ 586423 w 2415540"/>
              <a:gd name="connsiteY0" fmla="*/ 0 h 1172846"/>
              <a:gd name="connsiteX1" fmla="*/ 2415540 w 2415540"/>
              <a:gd name="connsiteY1" fmla="*/ 0 h 1172846"/>
              <a:gd name="connsiteX2" fmla="*/ 2415540 w 2415540"/>
              <a:gd name="connsiteY2" fmla="*/ 1172846 h 1172846"/>
              <a:gd name="connsiteX3" fmla="*/ 586423 w 2415540"/>
              <a:gd name="connsiteY3" fmla="*/ 1172845 h 1172846"/>
              <a:gd name="connsiteX4" fmla="*/ 11914 w 2415540"/>
              <a:gd name="connsiteY4" fmla="*/ 704607 h 1172846"/>
              <a:gd name="connsiteX5" fmla="*/ 0 w 2415540"/>
              <a:gd name="connsiteY5" fmla="*/ 586423 h 1172846"/>
              <a:gd name="connsiteX6" fmla="*/ 11914 w 2415540"/>
              <a:gd name="connsiteY6" fmla="*/ 468238 h 1172846"/>
              <a:gd name="connsiteX7" fmla="*/ 586423 w 241554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5540" h="1172846">
                <a:moveTo>
                  <a:pt x="586423" y="0"/>
                </a:moveTo>
                <a:lnTo>
                  <a:pt x="2415540" y="0"/>
                </a:lnTo>
                <a:lnTo>
                  <a:pt x="2415540" y="1172846"/>
                </a:lnTo>
                <a:lnTo>
                  <a:pt x="586423" y="1172845"/>
                </a:lnTo>
                <a:cubicBezTo>
                  <a:pt x="303035" y="1172845"/>
                  <a:pt x="66596" y="971830"/>
                  <a:pt x="11914" y="704607"/>
                </a:cubicBezTo>
                <a:lnTo>
                  <a:pt x="0" y="586423"/>
                </a:lnTo>
                <a:lnTo>
                  <a:pt x="11914" y="468238"/>
                </a:lnTo>
                <a:cubicBezTo>
                  <a:pt x="66596" y="201016"/>
                  <a:pt x="303035" y="0"/>
                  <a:pt x="5864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14"/>
            </p:custDataLst>
          </p:nvPr>
        </p:nvSpPr>
        <p:spPr>
          <a:xfrm>
            <a:off x="1626870" y="0"/>
            <a:ext cx="1257935" cy="62865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15"/>
            </p:custDataLst>
          </p:nvPr>
        </p:nvSpPr>
        <p:spPr>
          <a:xfrm>
            <a:off x="1452880" y="0"/>
            <a:ext cx="1605915" cy="80264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 userDrawn="1">
            <p:custDataLst>
              <p:tags r:id="rId16"/>
            </p:custDataLst>
          </p:nvPr>
        </p:nvSpPr>
        <p:spPr>
          <a:xfrm>
            <a:off x="1285240" y="0"/>
            <a:ext cx="1941195" cy="9709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1" name="任意多边形: 形状 30"/>
          <p:cNvSpPr/>
          <p:nvPr userDrawn="1">
            <p:custDataLst>
              <p:tags r:id="rId17"/>
            </p:custDataLst>
          </p:nvPr>
        </p:nvSpPr>
        <p:spPr>
          <a:xfrm>
            <a:off x="1103630" y="0"/>
            <a:ext cx="2304415" cy="115252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 userDrawn="1">
            <p:custDataLst>
              <p:tags r:id="rId18"/>
            </p:custDataLst>
          </p:nvPr>
        </p:nvSpPr>
        <p:spPr>
          <a:xfrm>
            <a:off x="890905" y="0"/>
            <a:ext cx="2728595" cy="13646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9"/>
            </p:custDataLst>
          </p:nvPr>
        </p:nvSpPr>
        <p:spPr>
          <a:xfrm>
            <a:off x="838200" y="1200313"/>
            <a:ext cx="8768398" cy="2255687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886326" y="5123536"/>
            <a:ext cx="5711905" cy="83497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4"/>
            </p:custDataLst>
          </p:nvPr>
        </p:nvSpPr>
        <p:spPr>
          <a:xfrm>
            <a:off x="3718231" y="3919467"/>
            <a:ext cx="28800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25"/>
            </p:custDataLst>
          </p:nvPr>
        </p:nvSpPr>
        <p:spPr>
          <a:xfrm>
            <a:off x="886326" y="3921543"/>
            <a:ext cx="27432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 descr="波浪2资源 2"/>
          <p:cNvSpPr/>
          <p:nvPr userDrawn="1">
            <p:custDataLst>
              <p:tags r:id="rId2"/>
            </p:custDataLst>
          </p:nvPr>
        </p:nvSpPr>
        <p:spPr>
          <a:xfrm>
            <a:off x="6887209" y="669925"/>
            <a:ext cx="5304791" cy="6192323"/>
          </a:xfrm>
          <a:custGeom>
            <a:avLst/>
            <a:gdLst>
              <a:gd name="connsiteX0" fmla="*/ 4946557 w 5304791"/>
              <a:gd name="connsiteY0" fmla="*/ 0 h 6192323"/>
              <a:gd name="connsiteX1" fmla="*/ 5304791 w 5304791"/>
              <a:gd name="connsiteY1" fmla="*/ 0 h 6192323"/>
              <a:gd name="connsiteX2" fmla="*/ 5304791 w 5304791"/>
              <a:gd name="connsiteY2" fmla="*/ 6192323 h 6192323"/>
              <a:gd name="connsiteX3" fmla="*/ 0 w 5304791"/>
              <a:gd name="connsiteY3" fmla="*/ 6192323 h 6192323"/>
              <a:gd name="connsiteX4" fmla="*/ 0 w 5304791"/>
              <a:gd name="connsiteY4" fmla="*/ 4946212 h 6192323"/>
              <a:gd name="connsiteX5" fmla="*/ 818112 w 5304791"/>
              <a:gd name="connsiteY5" fmla="*/ 4128101 h 6192323"/>
              <a:gd name="connsiteX6" fmla="*/ 1295478 w 5304791"/>
              <a:gd name="connsiteY6" fmla="*/ 4128101 h 6192323"/>
              <a:gd name="connsiteX7" fmla="*/ 2064682 w 5304791"/>
              <a:gd name="connsiteY7" fmla="*/ 3358897 h 6192323"/>
              <a:gd name="connsiteX8" fmla="*/ 2064682 w 5304791"/>
              <a:gd name="connsiteY8" fmla="*/ 2881645 h 6192323"/>
              <a:gd name="connsiteX9" fmla="*/ 2882794 w 5304791"/>
              <a:gd name="connsiteY9" fmla="*/ 2063648 h 6192323"/>
              <a:gd name="connsiteX10" fmla="*/ 3360159 w 5304791"/>
              <a:gd name="connsiteY10" fmla="*/ 2063648 h 6192323"/>
              <a:gd name="connsiteX11" fmla="*/ 4129363 w 5304791"/>
              <a:gd name="connsiteY11" fmla="*/ 1294444 h 6192323"/>
              <a:gd name="connsiteX12" fmla="*/ 4129363 w 5304791"/>
              <a:gd name="connsiteY12" fmla="*/ 818112 h 6192323"/>
              <a:gd name="connsiteX13" fmla="*/ 4946557 w 5304791"/>
              <a:gd name="connsiteY13" fmla="*/ 0 h 619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04791" h="6192323">
                <a:moveTo>
                  <a:pt x="4946557" y="0"/>
                </a:moveTo>
                <a:lnTo>
                  <a:pt x="5304791" y="0"/>
                </a:lnTo>
                <a:lnTo>
                  <a:pt x="5304791" y="6192323"/>
                </a:lnTo>
                <a:lnTo>
                  <a:pt x="0" y="6192323"/>
                </a:lnTo>
                <a:lnTo>
                  <a:pt x="0" y="4946212"/>
                </a:lnTo>
                <a:cubicBezTo>
                  <a:pt x="-63" y="4494356"/>
                  <a:pt x="366255" y="4128032"/>
                  <a:pt x="818112" y="4128101"/>
                </a:cubicBezTo>
                <a:lnTo>
                  <a:pt x="1295478" y="4128101"/>
                </a:lnTo>
                <a:cubicBezTo>
                  <a:pt x="1720296" y="4128101"/>
                  <a:pt x="2064682" y="3783715"/>
                  <a:pt x="2064682" y="3358897"/>
                </a:cubicBezTo>
                <a:lnTo>
                  <a:pt x="2064682" y="2881645"/>
                </a:lnTo>
                <a:cubicBezTo>
                  <a:pt x="2064682" y="2429836"/>
                  <a:pt x="2430984" y="2063580"/>
                  <a:pt x="2882794" y="2063648"/>
                </a:cubicBezTo>
                <a:lnTo>
                  <a:pt x="3360159" y="2063648"/>
                </a:lnTo>
                <a:cubicBezTo>
                  <a:pt x="3784978" y="2063648"/>
                  <a:pt x="4129363" y="1719263"/>
                  <a:pt x="4129363" y="1294444"/>
                </a:cubicBezTo>
                <a:lnTo>
                  <a:pt x="4129363" y="818112"/>
                </a:lnTo>
                <a:cubicBezTo>
                  <a:pt x="4129295" y="366613"/>
                  <a:pt x="4495057" y="444"/>
                  <a:pt x="4946557" y="0"/>
                </a:cubicBezTo>
                <a:close/>
              </a:path>
            </a:pathLst>
          </a:custGeom>
          <a:solidFill>
            <a:schemeClr val="accent1"/>
          </a:solidFill>
          <a:ln w="114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>
            <a:off x="6767195" y="4498975"/>
            <a:ext cx="1087755" cy="108775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4"/>
            </p:custDataLst>
          </p:nvPr>
        </p:nvSpPr>
        <p:spPr>
          <a:xfrm>
            <a:off x="6614795" y="4346575"/>
            <a:ext cx="1393190" cy="139319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5"/>
            </p:custDataLst>
          </p:nvPr>
        </p:nvSpPr>
        <p:spPr>
          <a:xfrm>
            <a:off x="6464300" y="4196080"/>
            <a:ext cx="1694180" cy="16941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6"/>
            </p:custDataLst>
          </p:nvPr>
        </p:nvSpPr>
        <p:spPr>
          <a:xfrm>
            <a:off x="6318250" y="4050030"/>
            <a:ext cx="1986280" cy="19862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7"/>
            </p:custDataLst>
          </p:nvPr>
        </p:nvSpPr>
        <p:spPr>
          <a:xfrm>
            <a:off x="6158865" y="3890645"/>
            <a:ext cx="2304415" cy="230441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>
            <p:custDataLst>
              <p:tags r:id="rId8"/>
            </p:custDataLst>
          </p:nvPr>
        </p:nvGrpSpPr>
        <p:grpSpPr>
          <a:xfrm rot="5400000">
            <a:off x="1183958" y="384810"/>
            <a:ext cx="328295" cy="850900"/>
            <a:chOff x="8651" y="7205"/>
            <a:chExt cx="807" cy="2089"/>
          </a:xfrm>
          <a:solidFill>
            <a:schemeClr val="accent5"/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8651" y="9115"/>
              <a:ext cx="806" cy="179"/>
              <a:chOff x="8651" y="9544"/>
              <a:chExt cx="806" cy="179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927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651" y="8479"/>
              <a:ext cx="807" cy="178"/>
              <a:chOff x="8651" y="8765"/>
              <a:chExt cx="807" cy="178"/>
            </a:xfrm>
            <a:grpFill/>
          </p:grpSpPr>
          <p:sp>
            <p:nvSpPr>
              <p:cNvPr id="28" name="椭圆 27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927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651" y="7842"/>
              <a:ext cx="807" cy="178"/>
              <a:chOff x="8651" y="7985"/>
              <a:chExt cx="807" cy="178"/>
            </a:xfrm>
            <a:grpFill/>
          </p:grpSpPr>
          <p:sp>
            <p:nvSpPr>
              <p:cNvPr id="26" name="椭圆 25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927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651" y="7205"/>
              <a:ext cx="807" cy="178"/>
              <a:chOff x="8651" y="7205"/>
              <a:chExt cx="807" cy="178"/>
            </a:xfrm>
            <a:grpFill/>
          </p:grpSpPr>
          <p:sp>
            <p:nvSpPr>
              <p:cNvPr id="23" name="椭圆 22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927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任意多边形: 形状 31" descr="波浪1资源 1"/>
          <p:cNvSpPr/>
          <p:nvPr userDrawn="1">
            <p:custDataLst>
              <p:tags r:id="rId17"/>
            </p:custDataLst>
          </p:nvPr>
        </p:nvSpPr>
        <p:spPr>
          <a:xfrm>
            <a:off x="9172576" y="2862604"/>
            <a:ext cx="3019425" cy="3993396"/>
          </a:xfrm>
          <a:custGeom>
            <a:avLst/>
            <a:gdLst>
              <a:gd name="connsiteX0" fmla="*/ 3019425 w 3019425"/>
              <a:gd name="connsiteY0" fmla="*/ 0 h 3993396"/>
              <a:gd name="connsiteX1" fmla="*/ 3019425 w 3019425"/>
              <a:gd name="connsiteY1" fmla="*/ 3993396 h 3993396"/>
              <a:gd name="connsiteX2" fmla="*/ 0 w 3019425"/>
              <a:gd name="connsiteY2" fmla="*/ 3993396 h 3993396"/>
              <a:gd name="connsiteX3" fmla="*/ 0 w 3019425"/>
              <a:gd name="connsiteY3" fmla="*/ 3117146 h 3993396"/>
              <a:gd name="connsiteX4" fmla="*/ 460299 w 3019425"/>
              <a:gd name="connsiteY4" fmla="*/ 2656847 h 3993396"/>
              <a:gd name="connsiteX5" fmla="*/ 876250 w 3019425"/>
              <a:gd name="connsiteY5" fmla="*/ 2656847 h 3993396"/>
              <a:gd name="connsiteX6" fmla="*/ 1336549 w 3019425"/>
              <a:gd name="connsiteY6" fmla="*/ 2196783 h 3993396"/>
              <a:gd name="connsiteX7" fmla="*/ 1336549 w 3019425"/>
              <a:gd name="connsiteY7" fmla="*/ 2196666 h 3993396"/>
              <a:gd name="connsiteX8" fmla="*/ 1336549 w 3019425"/>
              <a:gd name="connsiteY8" fmla="*/ 1780714 h 3993396"/>
              <a:gd name="connsiteX9" fmla="*/ 1796731 w 3019425"/>
              <a:gd name="connsiteY9" fmla="*/ 1320415 h 3993396"/>
              <a:gd name="connsiteX10" fmla="*/ 2212800 w 3019425"/>
              <a:gd name="connsiteY10" fmla="*/ 1320415 h 3993396"/>
              <a:gd name="connsiteX11" fmla="*/ 2672981 w 3019425"/>
              <a:gd name="connsiteY11" fmla="*/ 860234 h 3993396"/>
              <a:gd name="connsiteX12" fmla="*/ 2672981 w 3019425"/>
              <a:gd name="connsiteY12" fmla="*/ 860116 h 3993396"/>
              <a:gd name="connsiteX13" fmla="*/ 2672981 w 3019425"/>
              <a:gd name="connsiteY13" fmla="*/ 444400 h 3993396"/>
              <a:gd name="connsiteX14" fmla="*/ 2954111 w 3019425"/>
              <a:gd name="connsiteY14" fmla="*/ 20274 h 3993396"/>
              <a:gd name="connsiteX15" fmla="*/ 3019425 w 3019425"/>
              <a:gd name="connsiteY15" fmla="*/ 0 h 399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9425" h="3993396">
                <a:moveTo>
                  <a:pt x="3019425" y="0"/>
                </a:moveTo>
                <a:lnTo>
                  <a:pt x="3019425" y="3993396"/>
                </a:lnTo>
                <a:lnTo>
                  <a:pt x="0" y="3993396"/>
                </a:lnTo>
                <a:lnTo>
                  <a:pt x="0" y="3117146"/>
                </a:lnTo>
                <a:cubicBezTo>
                  <a:pt x="0" y="2862930"/>
                  <a:pt x="206083" y="2656847"/>
                  <a:pt x="460299" y="2656847"/>
                </a:cubicBezTo>
                <a:lnTo>
                  <a:pt x="876250" y="2656847"/>
                </a:lnTo>
                <a:cubicBezTo>
                  <a:pt x="1130402" y="2656912"/>
                  <a:pt x="1336484" y="2450934"/>
                  <a:pt x="1336549" y="2196783"/>
                </a:cubicBezTo>
                <a:cubicBezTo>
                  <a:pt x="1336549" y="2196744"/>
                  <a:pt x="1336549" y="2196705"/>
                  <a:pt x="1336549" y="2196666"/>
                </a:cubicBezTo>
                <a:lnTo>
                  <a:pt x="1336549" y="1780714"/>
                </a:lnTo>
                <a:cubicBezTo>
                  <a:pt x="1336549" y="1526544"/>
                  <a:pt x="1542561" y="1320480"/>
                  <a:pt x="1796731" y="1320415"/>
                </a:cubicBezTo>
                <a:lnTo>
                  <a:pt x="2212800" y="1320415"/>
                </a:lnTo>
                <a:cubicBezTo>
                  <a:pt x="2466951" y="1320415"/>
                  <a:pt x="2672981" y="1114385"/>
                  <a:pt x="2672981" y="860234"/>
                </a:cubicBezTo>
                <a:cubicBezTo>
                  <a:pt x="2672981" y="860195"/>
                  <a:pt x="2672981" y="860155"/>
                  <a:pt x="2672981" y="860116"/>
                </a:cubicBezTo>
                <a:lnTo>
                  <a:pt x="2672981" y="444400"/>
                </a:lnTo>
                <a:cubicBezTo>
                  <a:pt x="2672981" y="253738"/>
                  <a:pt x="2788903" y="90151"/>
                  <a:pt x="2954111" y="20274"/>
                </a:cubicBezTo>
                <a:lnTo>
                  <a:pt x="3019425" y="0"/>
                </a:lnTo>
                <a:close/>
              </a:path>
            </a:pathLst>
          </a:custGeom>
          <a:solidFill>
            <a:schemeClr val="accent4"/>
          </a:solidFill>
          <a:ln w="117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3" name="组合 32"/>
          <p:cNvGrpSpPr/>
          <p:nvPr userDrawn="1">
            <p:custDataLst>
              <p:tags r:id="rId18"/>
            </p:custDataLst>
          </p:nvPr>
        </p:nvGrpSpPr>
        <p:grpSpPr>
          <a:xfrm>
            <a:off x="3089660" y="0"/>
            <a:ext cx="2728840" cy="1364420"/>
            <a:chOff x="3089660" y="0"/>
            <a:chExt cx="2728840" cy="1364420"/>
          </a:xfrm>
        </p:grpSpPr>
        <p:sp>
          <p:nvSpPr>
            <p:cNvPr id="34" name="任意多边形: 形状 33"/>
            <p:cNvSpPr/>
            <p:nvPr>
              <p:custDataLst>
                <p:tags r:id="rId19"/>
              </p:custDataLst>
            </p:nvPr>
          </p:nvSpPr>
          <p:spPr>
            <a:xfrm>
              <a:off x="3825125" y="0"/>
              <a:ext cx="1257910" cy="628955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/>
            <p:cNvSpPr/>
            <p:nvPr>
              <p:custDataLst>
                <p:tags r:id="rId20"/>
              </p:custDataLst>
            </p:nvPr>
          </p:nvSpPr>
          <p:spPr>
            <a:xfrm>
              <a:off x="3651277" y="0"/>
              <a:ext cx="1605606" cy="802804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6" name="任意多边形: 形状 35"/>
            <p:cNvSpPr/>
            <p:nvPr>
              <p:custDataLst>
                <p:tags r:id="rId21"/>
              </p:custDataLst>
            </p:nvPr>
          </p:nvSpPr>
          <p:spPr>
            <a:xfrm>
              <a:off x="3483452" y="0"/>
              <a:ext cx="1941257" cy="970629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7" name="任意多边形: 形状 36"/>
            <p:cNvSpPr/>
            <p:nvPr>
              <p:custDataLst>
                <p:tags r:id="rId22"/>
              </p:custDataLst>
            </p:nvPr>
          </p:nvSpPr>
          <p:spPr>
            <a:xfrm>
              <a:off x="3301845" y="0"/>
              <a:ext cx="2304471" cy="1152236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8" name="任意多边形: 形状 37"/>
            <p:cNvSpPr/>
            <p:nvPr>
              <p:custDataLst>
                <p:tags r:id="rId23"/>
              </p:custDataLst>
            </p:nvPr>
          </p:nvSpPr>
          <p:spPr>
            <a:xfrm>
              <a:off x="3089660" y="0"/>
              <a:ext cx="2728840" cy="1364420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4"/>
            </p:custDataLst>
          </p:nvPr>
        </p:nvSpPr>
        <p:spPr>
          <a:xfrm>
            <a:off x="838200" y="2131488"/>
            <a:ext cx="8708376" cy="180000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4"/>
                </a:solidFill>
              </a:defRPr>
            </a:lvl1pPr>
          </a:lstStyle>
          <a:p>
            <a:r>
              <a:rPr lang="zh-CN" altLang="en-US" dirty="0"/>
              <a:t>单击此处编辑母版</a:t>
            </a:r>
            <a:br>
              <a:rPr lang="en-US" altLang="zh-CN" dirty="0"/>
            </a:br>
            <a:r>
              <a:rPr lang="zh-CN" altLang="en-US" dirty="0"/>
              <a:t>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8"/>
            </p:custDataLst>
          </p:nvPr>
        </p:nvSpPr>
        <p:spPr>
          <a:xfrm>
            <a:off x="842642" y="5230368"/>
            <a:ext cx="2743199" cy="97612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9"/>
            </p:custDataLst>
          </p:nvPr>
        </p:nvSpPr>
        <p:spPr>
          <a:xfrm>
            <a:off x="3360716" y="4168127"/>
            <a:ext cx="295080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30"/>
            </p:custDataLst>
          </p:nvPr>
        </p:nvSpPr>
        <p:spPr>
          <a:xfrm>
            <a:off x="838200" y="4168895"/>
            <a:ext cx="246364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圆角矩形 9"/>
          <p:cNvSpPr/>
          <p:nvPr userDrawn="1">
            <p:custDataLst>
              <p:tags r:id="rId3"/>
            </p:custDataLst>
          </p:nvPr>
        </p:nvSpPr>
        <p:spPr>
          <a:xfrm flipH="1">
            <a:off x="2814955" y="2491740"/>
            <a:ext cx="2459990" cy="156337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8" descr="波浪3资源 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0" y="1166495"/>
            <a:ext cx="5691505" cy="5691505"/>
          </a:xfrm>
          <a:prstGeom prst="rect">
            <a:avLst/>
          </a:prstGeom>
        </p:spPr>
      </p:pic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5137785" y="4574540"/>
            <a:ext cx="600710" cy="1326515"/>
            <a:chOff x="8651" y="7204"/>
            <a:chExt cx="946" cy="2089"/>
          </a:xfrm>
          <a:solidFill>
            <a:schemeClr val="accent5">
              <a:alpha val="50000"/>
            </a:schemeClr>
          </a:solidFill>
        </p:grpSpPr>
        <p:grpSp>
          <p:nvGrpSpPr>
            <p:cNvPr id="10" name="组合 9"/>
            <p:cNvGrpSpPr/>
            <p:nvPr/>
          </p:nvGrpSpPr>
          <p:grpSpPr>
            <a:xfrm>
              <a:off x="8651" y="9115"/>
              <a:ext cx="945" cy="178"/>
              <a:chOff x="8651" y="9544"/>
              <a:chExt cx="945" cy="178"/>
            </a:xfrm>
            <a:grpFill/>
          </p:grpSpPr>
          <p:sp>
            <p:nvSpPr>
              <p:cNvPr id="20" name="椭圆 19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 rot="5400000" flipH="1">
                <a:off x="941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651" y="8478"/>
              <a:ext cx="946" cy="178"/>
              <a:chOff x="8651" y="8764"/>
              <a:chExt cx="946" cy="178"/>
            </a:xfrm>
            <a:grpFill/>
          </p:grpSpPr>
          <p:sp>
            <p:nvSpPr>
              <p:cNvPr id="18" name="椭圆 17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941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51" y="7841"/>
              <a:ext cx="946" cy="178"/>
              <a:chOff x="8651" y="7984"/>
              <a:chExt cx="946" cy="178"/>
            </a:xfrm>
            <a:grpFill/>
          </p:grpSpPr>
          <p:sp>
            <p:nvSpPr>
              <p:cNvPr id="16" name="椭圆 15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941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651" y="7204"/>
              <a:ext cx="946" cy="178"/>
              <a:chOff x="8651" y="7204"/>
              <a:chExt cx="946" cy="178"/>
            </a:xfrm>
            <a:grpFill/>
          </p:grpSpPr>
          <p:sp>
            <p:nvSpPr>
              <p:cNvPr id="14" name="椭圆 13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941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椭圆 21"/>
          <p:cNvSpPr>
            <a:spLocks noChangeAspect="1"/>
          </p:cNvSpPr>
          <p:nvPr userDrawn="1">
            <p:custDataLst>
              <p:tags r:id="rId16"/>
            </p:custDataLst>
          </p:nvPr>
        </p:nvSpPr>
        <p:spPr>
          <a:xfrm flipH="1">
            <a:off x="1148715" y="1753235"/>
            <a:ext cx="3039745" cy="30403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 userDrawn="1">
            <p:custDataLst>
              <p:tags r:id="rId17"/>
            </p:custDataLst>
          </p:nvPr>
        </p:nvGrpSpPr>
        <p:grpSpPr>
          <a:xfrm rot="5400000">
            <a:off x="1190308" y="172403"/>
            <a:ext cx="467995" cy="1326515"/>
            <a:chOff x="8651" y="7205"/>
            <a:chExt cx="737" cy="2089"/>
          </a:xfrm>
          <a:solidFill>
            <a:schemeClr val="accent2"/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8651" y="9115"/>
              <a:ext cx="736" cy="179"/>
              <a:chOff x="8651" y="9544"/>
              <a:chExt cx="736" cy="179"/>
            </a:xfrm>
            <a:grpFill/>
          </p:grpSpPr>
          <p:sp>
            <p:nvSpPr>
              <p:cNvPr id="36" name="椭圆 35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>
              <a:xfrm rot="5400000" flipH="1">
                <a:off x="920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651" y="8479"/>
              <a:ext cx="737" cy="178"/>
              <a:chOff x="8651" y="8765"/>
              <a:chExt cx="737" cy="178"/>
            </a:xfrm>
            <a:grpFill/>
          </p:grpSpPr>
          <p:sp>
            <p:nvSpPr>
              <p:cNvPr id="34" name="椭圆 33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>
              <a:xfrm rot="5400000" flipH="1">
                <a:off x="920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651" y="7842"/>
              <a:ext cx="737" cy="178"/>
              <a:chOff x="8651" y="7985"/>
              <a:chExt cx="737" cy="178"/>
            </a:xfrm>
            <a:grpFill/>
          </p:grpSpPr>
          <p:sp>
            <p:nvSpPr>
              <p:cNvPr id="32" name="椭圆 31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>
              <a:xfrm rot="5400000" flipH="1">
                <a:off x="920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8651" y="7205"/>
              <a:ext cx="737" cy="178"/>
              <a:chOff x="8651" y="7205"/>
              <a:chExt cx="737" cy="178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>
              <a:xfrm rot="5400000" flipH="1">
                <a:off x="920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任意多边形: 形状 37"/>
          <p:cNvSpPr/>
          <p:nvPr userDrawn="1">
            <p:custDataLst>
              <p:tags r:id="rId26"/>
            </p:custDataLst>
          </p:nvPr>
        </p:nvSpPr>
        <p:spPr>
          <a:xfrm>
            <a:off x="0" y="5255895"/>
            <a:ext cx="1689100" cy="1172846"/>
          </a:xfrm>
          <a:custGeom>
            <a:avLst/>
            <a:gdLst>
              <a:gd name="connsiteX0" fmla="*/ 0 w 1689100"/>
              <a:gd name="connsiteY0" fmla="*/ 0 h 1172846"/>
              <a:gd name="connsiteX1" fmla="*/ 1102677 w 1689100"/>
              <a:gd name="connsiteY1" fmla="*/ 0 h 1172846"/>
              <a:gd name="connsiteX2" fmla="*/ 1677186 w 1689100"/>
              <a:gd name="connsiteY2" fmla="*/ 468238 h 1172846"/>
              <a:gd name="connsiteX3" fmla="*/ 1689100 w 1689100"/>
              <a:gd name="connsiteY3" fmla="*/ 586423 h 1172846"/>
              <a:gd name="connsiteX4" fmla="*/ 1677186 w 1689100"/>
              <a:gd name="connsiteY4" fmla="*/ 704607 h 1172846"/>
              <a:gd name="connsiteX5" fmla="*/ 1102677 w 1689100"/>
              <a:gd name="connsiteY5" fmla="*/ 1172845 h 1172846"/>
              <a:gd name="connsiteX6" fmla="*/ 0 w 1689100"/>
              <a:gd name="connsiteY6" fmla="*/ 1172846 h 1172846"/>
              <a:gd name="connsiteX7" fmla="*/ 0 w 168910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9100" h="1172846">
                <a:moveTo>
                  <a:pt x="0" y="0"/>
                </a:moveTo>
                <a:lnTo>
                  <a:pt x="1102677" y="0"/>
                </a:lnTo>
                <a:cubicBezTo>
                  <a:pt x="1386065" y="0"/>
                  <a:pt x="1622504" y="201016"/>
                  <a:pt x="1677186" y="468238"/>
                </a:cubicBezTo>
                <a:lnTo>
                  <a:pt x="1689100" y="586423"/>
                </a:lnTo>
                <a:lnTo>
                  <a:pt x="1677186" y="704607"/>
                </a:lnTo>
                <a:cubicBezTo>
                  <a:pt x="1622504" y="971830"/>
                  <a:pt x="1386065" y="1172845"/>
                  <a:pt x="1102677" y="1172845"/>
                </a:cubicBezTo>
                <a:lnTo>
                  <a:pt x="0" y="1172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7"/>
            </p:custDataLst>
          </p:nvPr>
        </p:nvSpPr>
        <p:spPr>
          <a:xfrm>
            <a:off x="1205556" y="1883753"/>
            <a:ext cx="2880000" cy="1644003"/>
          </a:xfrm>
        </p:spPr>
        <p:txBody>
          <a:bodyPr anchor="b">
            <a:normAutofit/>
          </a:bodyPr>
          <a:lstStyle>
            <a:lvl1pPr algn="ctr" rtl="0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8"/>
            </p:custDataLst>
          </p:nvPr>
        </p:nvSpPr>
        <p:spPr>
          <a:xfrm>
            <a:off x="1205557" y="3616668"/>
            <a:ext cx="2880000" cy="1071220"/>
          </a:xfrm>
        </p:spPr>
        <p:txBody>
          <a:bodyPr anchor="t"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8143875" y="0"/>
            <a:ext cx="4048125" cy="4048125"/>
          </a:xfrm>
          <a:prstGeom prst="rect">
            <a:avLst/>
          </a:prstGeom>
        </p:spPr>
      </p:pic>
      <p:pic>
        <p:nvPicPr>
          <p:cNvPr id="9" name="图片 4" descr="波浪3资源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0" y="1972310"/>
            <a:ext cx="4885690" cy="4885690"/>
          </a:xfrm>
          <a:prstGeom prst="rect">
            <a:avLst/>
          </a:prstGeom>
        </p:spPr>
      </p:pic>
      <p:sp>
        <p:nvSpPr>
          <p:cNvPr id="11" name="椭圆 10"/>
          <p:cNvSpPr/>
          <p:nvPr userDrawn="1">
            <p:custDataLst>
              <p:tags r:id="rId8"/>
            </p:custDataLst>
          </p:nvPr>
        </p:nvSpPr>
        <p:spPr>
          <a:xfrm>
            <a:off x="1337945" y="4248785"/>
            <a:ext cx="1040130" cy="10401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9"/>
            </p:custDataLst>
          </p:nvPr>
        </p:nvSpPr>
        <p:spPr>
          <a:xfrm>
            <a:off x="1191895" y="4102735"/>
            <a:ext cx="1332230" cy="13322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10"/>
            </p:custDataLst>
          </p:nvPr>
        </p:nvSpPr>
        <p:spPr>
          <a:xfrm>
            <a:off x="1048385" y="3959225"/>
            <a:ext cx="1620520" cy="16205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>
            <p:custDataLst>
              <p:tags r:id="rId11"/>
            </p:custDataLst>
          </p:nvPr>
        </p:nvSpPr>
        <p:spPr>
          <a:xfrm>
            <a:off x="908685" y="3819525"/>
            <a:ext cx="1899920" cy="18999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12"/>
            </p:custDataLst>
          </p:nvPr>
        </p:nvSpPr>
        <p:spPr>
          <a:xfrm>
            <a:off x="756285" y="3667125"/>
            <a:ext cx="2204085" cy="2204085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13"/>
            </p:custDataLst>
          </p:nvPr>
        </p:nvSpPr>
        <p:spPr>
          <a:xfrm>
            <a:off x="9814560" y="1293495"/>
            <a:ext cx="992505" cy="99250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4"/>
            </p:custDataLst>
          </p:nvPr>
        </p:nvSpPr>
        <p:spPr>
          <a:xfrm>
            <a:off x="9675495" y="1154430"/>
            <a:ext cx="1271270" cy="127127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5"/>
            </p:custDataLst>
          </p:nvPr>
        </p:nvSpPr>
        <p:spPr>
          <a:xfrm>
            <a:off x="9538335" y="1017270"/>
            <a:ext cx="1546225" cy="15462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>
            <p:custDataLst>
              <p:tags r:id="rId16"/>
            </p:custDataLst>
          </p:nvPr>
        </p:nvSpPr>
        <p:spPr>
          <a:xfrm>
            <a:off x="9404985" y="883920"/>
            <a:ext cx="1812925" cy="18129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17"/>
            </p:custDataLst>
          </p:nvPr>
        </p:nvSpPr>
        <p:spPr>
          <a:xfrm>
            <a:off x="9259570" y="738505"/>
            <a:ext cx="2103120" cy="210312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1526400" y="3266144"/>
            <a:ext cx="9144000" cy="2006395"/>
          </a:xfrm>
        </p:spPr>
        <p:txBody>
          <a:bodyPr anchor="t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22"/>
            </p:custDataLst>
          </p:nvPr>
        </p:nvSpPr>
        <p:spPr>
          <a:xfrm>
            <a:off x="1524000" y="856666"/>
            <a:ext cx="9144000" cy="2203901"/>
          </a:xfrm>
        </p:spPr>
        <p:txBody>
          <a:bodyPr anchor="b">
            <a:normAutofit/>
          </a:bodyPr>
          <a:lstStyle>
            <a:lvl1pPr marL="0" indent="0" algn="ctr">
              <a:buNone/>
              <a:defRPr sz="6000" b="1">
                <a:ln>
                  <a:solidFill>
                    <a:schemeClr val="accent4">
                      <a:alpha val="40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8143875" y="0"/>
            <a:ext cx="4048125" cy="4048125"/>
          </a:xfrm>
          <a:prstGeom prst="rect">
            <a:avLst/>
          </a:prstGeom>
        </p:spPr>
      </p:pic>
      <p:pic>
        <p:nvPicPr>
          <p:cNvPr id="9" name="图片 4" descr="波浪3资源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0" y="1972310"/>
            <a:ext cx="4885690" cy="4885690"/>
          </a:xfrm>
          <a:prstGeom prst="rect">
            <a:avLst/>
          </a:prstGeom>
        </p:spPr>
      </p:pic>
      <p:sp>
        <p:nvSpPr>
          <p:cNvPr id="11" name="椭圆 10"/>
          <p:cNvSpPr/>
          <p:nvPr userDrawn="1">
            <p:custDataLst>
              <p:tags r:id="rId8"/>
            </p:custDataLst>
          </p:nvPr>
        </p:nvSpPr>
        <p:spPr>
          <a:xfrm>
            <a:off x="1337945" y="4248785"/>
            <a:ext cx="1040130" cy="10401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9"/>
            </p:custDataLst>
          </p:nvPr>
        </p:nvSpPr>
        <p:spPr>
          <a:xfrm>
            <a:off x="1191895" y="4102735"/>
            <a:ext cx="1332230" cy="13322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10"/>
            </p:custDataLst>
          </p:nvPr>
        </p:nvSpPr>
        <p:spPr>
          <a:xfrm>
            <a:off x="1048385" y="3959225"/>
            <a:ext cx="1620520" cy="16205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>
            <p:custDataLst>
              <p:tags r:id="rId11"/>
            </p:custDataLst>
          </p:nvPr>
        </p:nvSpPr>
        <p:spPr>
          <a:xfrm>
            <a:off x="908685" y="3819525"/>
            <a:ext cx="1899920" cy="18999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12"/>
            </p:custDataLst>
          </p:nvPr>
        </p:nvSpPr>
        <p:spPr>
          <a:xfrm>
            <a:off x="756285" y="3667125"/>
            <a:ext cx="2204085" cy="2204085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13"/>
            </p:custDataLst>
          </p:nvPr>
        </p:nvSpPr>
        <p:spPr>
          <a:xfrm>
            <a:off x="9814560" y="1293495"/>
            <a:ext cx="992505" cy="99250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4"/>
            </p:custDataLst>
          </p:nvPr>
        </p:nvSpPr>
        <p:spPr>
          <a:xfrm>
            <a:off x="9675495" y="1154430"/>
            <a:ext cx="1271270" cy="127127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5"/>
            </p:custDataLst>
          </p:nvPr>
        </p:nvSpPr>
        <p:spPr>
          <a:xfrm>
            <a:off x="9538335" y="1017270"/>
            <a:ext cx="1546225" cy="15462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>
            <p:custDataLst>
              <p:tags r:id="rId16"/>
            </p:custDataLst>
          </p:nvPr>
        </p:nvSpPr>
        <p:spPr>
          <a:xfrm>
            <a:off x="9404985" y="883920"/>
            <a:ext cx="1812925" cy="18129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17"/>
            </p:custDataLst>
          </p:nvPr>
        </p:nvSpPr>
        <p:spPr>
          <a:xfrm>
            <a:off x="9259570" y="738505"/>
            <a:ext cx="2103120" cy="210312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1526400" y="3266144"/>
            <a:ext cx="9144000" cy="2006395"/>
          </a:xfrm>
        </p:spPr>
        <p:txBody>
          <a:bodyPr anchor="t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22"/>
            </p:custDataLst>
          </p:nvPr>
        </p:nvSpPr>
        <p:spPr>
          <a:xfrm>
            <a:off x="1524000" y="856666"/>
            <a:ext cx="9144000" cy="2203901"/>
          </a:xfrm>
        </p:spPr>
        <p:txBody>
          <a:bodyPr anchor="b">
            <a:normAutofit/>
          </a:bodyPr>
          <a:lstStyle>
            <a:lvl1pPr marL="0" indent="0" algn="ctr">
              <a:buNone/>
              <a:defRPr sz="6000" b="1">
                <a:ln>
                  <a:solidFill>
                    <a:schemeClr val="accent4">
                      <a:alpha val="40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8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3" name="椭圆 22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 rot="10800000">
            <a:off x="8393430" y="658495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 rot="10800000">
            <a:off x="8393430" y="1012190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rot="10800000">
            <a:off x="879792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 rot="10800000">
            <a:off x="879792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0800000">
            <a:off x="9202420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0800000">
            <a:off x="9202420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 rot="10800000">
            <a:off x="960691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 rot="10800000">
            <a:off x="960691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3"/>
            </p:custDataLst>
          </p:nvPr>
        </p:nvSpPr>
        <p:spPr>
          <a:xfrm>
            <a:off x="9776460" y="4785995"/>
            <a:ext cx="2415540" cy="1172846"/>
          </a:xfrm>
          <a:custGeom>
            <a:avLst/>
            <a:gdLst>
              <a:gd name="connsiteX0" fmla="*/ 586423 w 2415540"/>
              <a:gd name="connsiteY0" fmla="*/ 0 h 1172846"/>
              <a:gd name="connsiteX1" fmla="*/ 2415540 w 2415540"/>
              <a:gd name="connsiteY1" fmla="*/ 0 h 1172846"/>
              <a:gd name="connsiteX2" fmla="*/ 2415540 w 2415540"/>
              <a:gd name="connsiteY2" fmla="*/ 1172846 h 1172846"/>
              <a:gd name="connsiteX3" fmla="*/ 586423 w 2415540"/>
              <a:gd name="connsiteY3" fmla="*/ 1172845 h 1172846"/>
              <a:gd name="connsiteX4" fmla="*/ 11914 w 2415540"/>
              <a:gd name="connsiteY4" fmla="*/ 704607 h 1172846"/>
              <a:gd name="connsiteX5" fmla="*/ 0 w 2415540"/>
              <a:gd name="connsiteY5" fmla="*/ 586423 h 1172846"/>
              <a:gd name="connsiteX6" fmla="*/ 11914 w 2415540"/>
              <a:gd name="connsiteY6" fmla="*/ 468238 h 1172846"/>
              <a:gd name="connsiteX7" fmla="*/ 586423 w 241554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5540" h="1172846">
                <a:moveTo>
                  <a:pt x="586423" y="0"/>
                </a:moveTo>
                <a:lnTo>
                  <a:pt x="2415540" y="0"/>
                </a:lnTo>
                <a:lnTo>
                  <a:pt x="2415540" y="1172846"/>
                </a:lnTo>
                <a:lnTo>
                  <a:pt x="586423" y="1172845"/>
                </a:lnTo>
                <a:cubicBezTo>
                  <a:pt x="303035" y="1172845"/>
                  <a:pt x="66596" y="971830"/>
                  <a:pt x="11914" y="704607"/>
                </a:cubicBezTo>
                <a:lnTo>
                  <a:pt x="0" y="586423"/>
                </a:lnTo>
                <a:lnTo>
                  <a:pt x="11914" y="468238"/>
                </a:lnTo>
                <a:cubicBezTo>
                  <a:pt x="66596" y="201016"/>
                  <a:pt x="303035" y="0"/>
                  <a:pt x="5864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14"/>
            </p:custDataLst>
          </p:nvPr>
        </p:nvSpPr>
        <p:spPr>
          <a:xfrm>
            <a:off x="1626870" y="0"/>
            <a:ext cx="1257935" cy="62865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15"/>
            </p:custDataLst>
          </p:nvPr>
        </p:nvSpPr>
        <p:spPr>
          <a:xfrm>
            <a:off x="1452880" y="0"/>
            <a:ext cx="1605915" cy="80264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 userDrawn="1">
            <p:custDataLst>
              <p:tags r:id="rId16"/>
            </p:custDataLst>
          </p:nvPr>
        </p:nvSpPr>
        <p:spPr>
          <a:xfrm>
            <a:off x="1285240" y="0"/>
            <a:ext cx="1941195" cy="9709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1" name="任意多边形: 形状 30"/>
          <p:cNvSpPr/>
          <p:nvPr userDrawn="1">
            <p:custDataLst>
              <p:tags r:id="rId17"/>
            </p:custDataLst>
          </p:nvPr>
        </p:nvSpPr>
        <p:spPr>
          <a:xfrm>
            <a:off x="1103630" y="0"/>
            <a:ext cx="2304415" cy="115252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 userDrawn="1">
            <p:custDataLst>
              <p:tags r:id="rId18"/>
            </p:custDataLst>
          </p:nvPr>
        </p:nvSpPr>
        <p:spPr>
          <a:xfrm>
            <a:off x="890905" y="0"/>
            <a:ext cx="2728595" cy="13646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9"/>
            </p:custDataLst>
          </p:nvPr>
        </p:nvSpPr>
        <p:spPr>
          <a:xfrm>
            <a:off x="838200" y="1200313"/>
            <a:ext cx="8768398" cy="2255687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886326" y="5123536"/>
            <a:ext cx="5711905" cy="83497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4"/>
            </p:custDataLst>
          </p:nvPr>
        </p:nvSpPr>
        <p:spPr>
          <a:xfrm>
            <a:off x="3718231" y="3919467"/>
            <a:ext cx="28800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25"/>
            </p:custDataLst>
          </p:nvPr>
        </p:nvSpPr>
        <p:spPr>
          <a:xfrm>
            <a:off x="886326" y="3921543"/>
            <a:ext cx="27432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 descr="波浪2资源 2"/>
          <p:cNvSpPr/>
          <p:nvPr userDrawn="1">
            <p:custDataLst>
              <p:tags r:id="rId2"/>
            </p:custDataLst>
          </p:nvPr>
        </p:nvSpPr>
        <p:spPr>
          <a:xfrm>
            <a:off x="6887209" y="669925"/>
            <a:ext cx="5304791" cy="6192323"/>
          </a:xfrm>
          <a:custGeom>
            <a:avLst/>
            <a:gdLst>
              <a:gd name="connsiteX0" fmla="*/ 4946557 w 5304791"/>
              <a:gd name="connsiteY0" fmla="*/ 0 h 6192323"/>
              <a:gd name="connsiteX1" fmla="*/ 5304791 w 5304791"/>
              <a:gd name="connsiteY1" fmla="*/ 0 h 6192323"/>
              <a:gd name="connsiteX2" fmla="*/ 5304791 w 5304791"/>
              <a:gd name="connsiteY2" fmla="*/ 6192323 h 6192323"/>
              <a:gd name="connsiteX3" fmla="*/ 0 w 5304791"/>
              <a:gd name="connsiteY3" fmla="*/ 6192323 h 6192323"/>
              <a:gd name="connsiteX4" fmla="*/ 0 w 5304791"/>
              <a:gd name="connsiteY4" fmla="*/ 4946212 h 6192323"/>
              <a:gd name="connsiteX5" fmla="*/ 818112 w 5304791"/>
              <a:gd name="connsiteY5" fmla="*/ 4128101 h 6192323"/>
              <a:gd name="connsiteX6" fmla="*/ 1295478 w 5304791"/>
              <a:gd name="connsiteY6" fmla="*/ 4128101 h 6192323"/>
              <a:gd name="connsiteX7" fmla="*/ 2064682 w 5304791"/>
              <a:gd name="connsiteY7" fmla="*/ 3358897 h 6192323"/>
              <a:gd name="connsiteX8" fmla="*/ 2064682 w 5304791"/>
              <a:gd name="connsiteY8" fmla="*/ 2881645 h 6192323"/>
              <a:gd name="connsiteX9" fmla="*/ 2882794 w 5304791"/>
              <a:gd name="connsiteY9" fmla="*/ 2063648 h 6192323"/>
              <a:gd name="connsiteX10" fmla="*/ 3360159 w 5304791"/>
              <a:gd name="connsiteY10" fmla="*/ 2063648 h 6192323"/>
              <a:gd name="connsiteX11" fmla="*/ 4129363 w 5304791"/>
              <a:gd name="connsiteY11" fmla="*/ 1294444 h 6192323"/>
              <a:gd name="connsiteX12" fmla="*/ 4129363 w 5304791"/>
              <a:gd name="connsiteY12" fmla="*/ 818112 h 6192323"/>
              <a:gd name="connsiteX13" fmla="*/ 4946557 w 5304791"/>
              <a:gd name="connsiteY13" fmla="*/ 0 h 619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04791" h="6192323">
                <a:moveTo>
                  <a:pt x="4946557" y="0"/>
                </a:moveTo>
                <a:lnTo>
                  <a:pt x="5304791" y="0"/>
                </a:lnTo>
                <a:lnTo>
                  <a:pt x="5304791" y="6192323"/>
                </a:lnTo>
                <a:lnTo>
                  <a:pt x="0" y="6192323"/>
                </a:lnTo>
                <a:lnTo>
                  <a:pt x="0" y="4946212"/>
                </a:lnTo>
                <a:cubicBezTo>
                  <a:pt x="-63" y="4494356"/>
                  <a:pt x="366255" y="4128032"/>
                  <a:pt x="818112" y="4128101"/>
                </a:cubicBezTo>
                <a:lnTo>
                  <a:pt x="1295478" y="4128101"/>
                </a:lnTo>
                <a:cubicBezTo>
                  <a:pt x="1720296" y="4128101"/>
                  <a:pt x="2064682" y="3783715"/>
                  <a:pt x="2064682" y="3358897"/>
                </a:cubicBezTo>
                <a:lnTo>
                  <a:pt x="2064682" y="2881645"/>
                </a:lnTo>
                <a:cubicBezTo>
                  <a:pt x="2064682" y="2429836"/>
                  <a:pt x="2430984" y="2063580"/>
                  <a:pt x="2882794" y="2063648"/>
                </a:cubicBezTo>
                <a:lnTo>
                  <a:pt x="3360159" y="2063648"/>
                </a:lnTo>
                <a:cubicBezTo>
                  <a:pt x="3784978" y="2063648"/>
                  <a:pt x="4129363" y="1719263"/>
                  <a:pt x="4129363" y="1294444"/>
                </a:cubicBezTo>
                <a:lnTo>
                  <a:pt x="4129363" y="818112"/>
                </a:lnTo>
                <a:cubicBezTo>
                  <a:pt x="4129295" y="366613"/>
                  <a:pt x="4495057" y="444"/>
                  <a:pt x="4946557" y="0"/>
                </a:cubicBezTo>
                <a:close/>
              </a:path>
            </a:pathLst>
          </a:custGeom>
          <a:solidFill>
            <a:schemeClr val="accent1"/>
          </a:solidFill>
          <a:ln w="114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>
            <a:off x="6767195" y="4498975"/>
            <a:ext cx="1087755" cy="108775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4"/>
            </p:custDataLst>
          </p:nvPr>
        </p:nvSpPr>
        <p:spPr>
          <a:xfrm>
            <a:off x="6614795" y="4346575"/>
            <a:ext cx="1393190" cy="139319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5"/>
            </p:custDataLst>
          </p:nvPr>
        </p:nvSpPr>
        <p:spPr>
          <a:xfrm>
            <a:off x="6464300" y="4196080"/>
            <a:ext cx="1694180" cy="16941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6"/>
            </p:custDataLst>
          </p:nvPr>
        </p:nvSpPr>
        <p:spPr>
          <a:xfrm>
            <a:off x="6318250" y="4050030"/>
            <a:ext cx="1986280" cy="19862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7"/>
            </p:custDataLst>
          </p:nvPr>
        </p:nvSpPr>
        <p:spPr>
          <a:xfrm>
            <a:off x="6158865" y="3890645"/>
            <a:ext cx="2304415" cy="230441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>
            <p:custDataLst>
              <p:tags r:id="rId8"/>
            </p:custDataLst>
          </p:nvPr>
        </p:nvGrpSpPr>
        <p:grpSpPr>
          <a:xfrm rot="5400000">
            <a:off x="1183958" y="384810"/>
            <a:ext cx="328295" cy="850900"/>
            <a:chOff x="8651" y="7205"/>
            <a:chExt cx="807" cy="2089"/>
          </a:xfrm>
          <a:solidFill>
            <a:schemeClr val="accent5"/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8651" y="9115"/>
              <a:ext cx="806" cy="179"/>
              <a:chOff x="8651" y="9544"/>
              <a:chExt cx="806" cy="179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927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651" y="8479"/>
              <a:ext cx="807" cy="178"/>
              <a:chOff x="8651" y="8765"/>
              <a:chExt cx="807" cy="178"/>
            </a:xfrm>
            <a:grpFill/>
          </p:grpSpPr>
          <p:sp>
            <p:nvSpPr>
              <p:cNvPr id="28" name="椭圆 27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927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651" y="7842"/>
              <a:ext cx="807" cy="178"/>
              <a:chOff x="8651" y="7985"/>
              <a:chExt cx="807" cy="178"/>
            </a:xfrm>
            <a:grpFill/>
          </p:grpSpPr>
          <p:sp>
            <p:nvSpPr>
              <p:cNvPr id="26" name="椭圆 25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927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651" y="7205"/>
              <a:ext cx="807" cy="178"/>
              <a:chOff x="8651" y="7205"/>
              <a:chExt cx="807" cy="178"/>
            </a:xfrm>
            <a:grpFill/>
          </p:grpSpPr>
          <p:sp>
            <p:nvSpPr>
              <p:cNvPr id="23" name="椭圆 22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927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任意多边形: 形状 31" descr="波浪1资源 1"/>
          <p:cNvSpPr/>
          <p:nvPr userDrawn="1">
            <p:custDataLst>
              <p:tags r:id="rId17"/>
            </p:custDataLst>
          </p:nvPr>
        </p:nvSpPr>
        <p:spPr>
          <a:xfrm>
            <a:off x="9172576" y="2862604"/>
            <a:ext cx="3019425" cy="3993396"/>
          </a:xfrm>
          <a:custGeom>
            <a:avLst/>
            <a:gdLst>
              <a:gd name="connsiteX0" fmla="*/ 3019425 w 3019425"/>
              <a:gd name="connsiteY0" fmla="*/ 0 h 3993396"/>
              <a:gd name="connsiteX1" fmla="*/ 3019425 w 3019425"/>
              <a:gd name="connsiteY1" fmla="*/ 3993396 h 3993396"/>
              <a:gd name="connsiteX2" fmla="*/ 0 w 3019425"/>
              <a:gd name="connsiteY2" fmla="*/ 3993396 h 3993396"/>
              <a:gd name="connsiteX3" fmla="*/ 0 w 3019425"/>
              <a:gd name="connsiteY3" fmla="*/ 3117146 h 3993396"/>
              <a:gd name="connsiteX4" fmla="*/ 460299 w 3019425"/>
              <a:gd name="connsiteY4" fmla="*/ 2656847 h 3993396"/>
              <a:gd name="connsiteX5" fmla="*/ 876250 w 3019425"/>
              <a:gd name="connsiteY5" fmla="*/ 2656847 h 3993396"/>
              <a:gd name="connsiteX6" fmla="*/ 1336549 w 3019425"/>
              <a:gd name="connsiteY6" fmla="*/ 2196783 h 3993396"/>
              <a:gd name="connsiteX7" fmla="*/ 1336549 w 3019425"/>
              <a:gd name="connsiteY7" fmla="*/ 2196666 h 3993396"/>
              <a:gd name="connsiteX8" fmla="*/ 1336549 w 3019425"/>
              <a:gd name="connsiteY8" fmla="*/ 1780714 h 3993396"/>
              <a:gd name="connsiteX9" fmla="*/ 1796731 w 3019425"/>
              <a:gd name="connsiteY9" fmla="*/ 1320415 h 3993396"/>
              <a:gd name="connsiteX10" fmla="*/ 2212800 w 3019425"/>
              <a:gd name="connsiteY10" fmla="*/ 1320415 h 3993396"/>
              <a:gd name="connsiteX11" fmla="*/ 2672981 w 3019425"/>
              <a:gd name="connsiteY11" fmla="*/ 860234 h 3993396"/>
              <a:gd name="connsiteX12" fmla="*/ 2672981 w 3019425"/>
              <a:gd name="connsiteY12" fmla="*/ 860116 h 3993396"/>
              <a:gd name="connsiteX13" fmla="*/ 2672981 w 3019425"/>
              <a:gd name="connsiteY13" fmla="*/ 444400 h 3993396"/>
              <a:gd name="connsiteX14" fmla="*/ 2954111 w 3019425"/>
              <a:gd name="connsiteY14" fmla="*/ 20274 h 3993396"/>
              <a:gd name="connsiteX15" fmla="*/ 3019425 w 3019425"/>
              <a:gd name="connsiteY15" fmla="*/ 0 h 399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9425" h="3993396">
                <a:moveTo>
                  <a:pt x="3019425" y="0"/>
                </a:moveTo>
                <a:lnTo>
                  <a:pt x="3019425" y="3993396"/>
                </a:lnTo>
                <a:lnTo>
                  <a:pt x="0" y="3993396"/>
                </a:lnTo>
                <a:lnTo>
                  <a:pt x="0" y="3117146"/>
                </a:lnTo>
                <a:cubicBezTo>
                  <a:pt x="0" y="2862930"/>
                  <a:pt x="206083" y="2656847"/>
                  <a:pt x="460299" y="2656847"/>
                </a:cubicBezTo>
                <a:lnTo>
                  <a:pt x="876250" y="2656847"/>
                </a:lnTo>
                <a:cubicBezTo>
                  <a:pt x="1130402" y="2656912"/>
                  <a:pt x="1336484" y="2450934"/>
                  <a:pt x="1336549" y="2196783"/>
                </a:cubicBezTo>
                <a:cubicBezTo>
                  <a:pt x="1336549" y="2196744"/>
                  <a:pt x="1336549" y="2196705"/>
                  <a:pt x="1336549" y="2196666"/>
                </a:cubicBezTo>
                <a:lnTo>
                  <a:pt x="1336549" y="1780714"/>
                </a:lnTo>
                <a:cubicBezTo>
                  <a:pt x="1336549" y="1526544"/>
                  <a:pt x="1542561" y="1320480"/>
                  <a:pt x="1796731" y="1320415"/>
                </a:cubicBezTo>
                <a:lnTo>
                  <a:pt x="2212800" y="1320415"/>
                </a:lnTo>
                <a:cubicBezTo>
                  <a:pt x="2466951" y="1320415"/>
                  <a:pt x="2672981" y="1114385"/>
                  <a:pt x="2672981" y="860234"/>
                </a:cubicBezTo>
                <a:cubicBezTo>
                  <a:pt x="2672981" y="860195"/>
                  <a:pt x="2672981" y="860155"/>
                  <a:pt x="2672981" y="860116"/>
                </a:cubicBezTo>
                <a:lnTo>
                  <a:pt x="2672981" y="444400"/>
                </a:lnTo>
                <a:cubicBezTo>
                  <a:pt x="2672981" y="253738"/>
                  <a:pt x="2788903" y="90151"/>
                  <a:pt x="2954111" y="20274"/>
                </a:cubicBezTo>
                <a:lnTo>
                  <a:pt x="3019425" y="0"/>
                </a:lnTo>
                <a:close/>
              </a:path>
            </a:pathLst>
          </a:custGeom>
          <a:solidFill>
            <a:schemeClr val="accent4"/>
          </a:solidFill>
          <a:ln w="117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3" name="组合 32"/>
          <p:cNvGrpSpPr/>
          <p:nvPr userDrawn="1">
            <p:custDataLst>
              <p:tags r:id="rId18"/>
            </p:custDataLst>
          </p:nvPr>
        </p:nvGrpSpPr>
        <p:grpSpPr>
          <a:xfrm>
            <a:off x="3089660" y="0"/>
            <a:ext cx="2728840" cy="1364420"/>
            <a:chOff x="3089660" y="0"/>
            <a:chExt cx="2728840" cy="1364420"/>
          </a:xfrm>
        </p:grpSpPr>
        <p:sp>
          <p:nvSpPr>
            <p:cNvPr id="34" name="任意多边形: 形状 33"/>
            <p:cNvSpPr/>
            <p:nvPr>
              <p:custDataLst>
                <p:tags r:id="rId19"/>
              </p:custDataLst>
            </p:nvPr>
          </p:nvSpPr>
          <p:spPr>
            <a:xfrm>
              <a:off x="3825125" y="0"/>
              <a:ext cx="1257910" cy="628955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/>
            <p:cNvSpPr/>
            <p:nvPr>
              <p:custDataLst>
                <p:tags r:id="rId20"/>
              </p:custDataLst>
            </p:nvPr>
          </p:nvSpPr>
          <p:spPr>
            <a:xfrm>
              <a:off x="3651277" y="0"/>
              <a:ext cx="1605606" cy="802804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6" name="任意多边形: 形状 35"/>
            <p:cNvSpPr/>
            <p:nvPr>
              <p:custDataLst>
                <p:tags r:id="rId21"/>
              </p:custDataLst>
            </p:nvPr>
          </p:nvSpPr>
          <p:spPr>
            <a:xfrm>
              <a:off x="3483452" y="0"/>
              <a:ext cx="1941257" cy="970629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7" name="任意多边形: 形状 36"/>
            <p:cNvSpPr/>
            <p:nvPr>
              <p:custDataLst>
                <p:tags r:id="rId22"/>
              </p:custDataLst>
            </p:nvPr>
          </p:nvSpPr>
          <p:spPr>
            <a:xfrm>
              <a:off x="3301845" y="0"/>
              <a:ext cx="2304471" cy="1152236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8" name="任意多边形: 形状 37"/>
            <p:cNvSpPr/>
            <p:nvPr>
              <p:custDataLst>
                <p:tags r:id="rId23"/>
              </p:custDataLst>
            </p:nvPr>
          </p:nvSpPr>
          <p:spPr>
            <a:xfrm>
              <a:off x="3089660" y="0"/>
              <a:ext cx="2728840" cy="1364420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4"/>
            </p:custDataLst>
          </p:nvPr>
        </p:nvSpPr>
        <p:spPr>
          <a:xfrm>
            <a:off x="838200" y="2131488"/>
            <a:ext cx="8708376" cy="180000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4"/>
                </a:solidFill>
              </a:defRPr>
            </a:lvl1pPr>
          </a:lstStyle>
          <a:p>
            <a:r>
              <a:rPr lang="zh-CN" altLang="en-US" dirty="0"/>
              <a:t>单击此处编辑母版</a:t>
            </a:r>
            <a:br>
              <a:rPr lang="en-US" altLang="zh-CN" dirty="0"/>
            </a:br>
            <a:r>
              <a:rPr lang="zh-CN" altLang="en-US" dirty="0"/>
              <a:t>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8"/>
            </p:custDataLst>
          </p:nvPr>
        </p:nvSpPr>
        <p:spPr>
          <a:xfrm>
            <a:off x="842642" y="5230368"/>
            <a:ext cx="2743199" cy="97612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9"/>
            </p:custDataLst>
          </p:nvPr>
        </p:nvSpPr>
        <p:spPr>
          <a:xfrm>
            <a:off x="3360716" y="4168127"/>
            <a:ext cx="295080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30"/>
            </p:custDataLst>
          </p:nvPr>
        </p:nvSpPr>
        <p:spPr>
          <a:xfrm>
            <a:off x="838200" y="4168895"/>
            <a:ext cx="246364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圆角矩形 9"/>
          <p:cNvSpPr/>
          <p:nvPr userDrawn="1">
            <p:custDataLst>
              <p:tags r:id="rId3"/>
            </p:custDataLst>
          </p:nvPr>
        </p:nvSpPr>
        <p:spPr>
          <a:xfrm flipH="1">
            <a:off x="2814955" y="2491740"/>
            <a:ext cx="2459990" cy="156337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8" descr="波浪3资源 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0" y="1166495"/>
            <a:ext cx="5691505" cy="5691505"/>
          </a:xfrm>
          <a:prstGeom prst="rect">
            <a:avLst/>
          </a:prstGeom>
        </p:spPr>
      </p:pic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5137785" y="4574540"/>
            <a:ext cx="600710" cy="1326515"/>
            <a:chOff x="8651" y="7204"/>
            <a:chExt cx="946" cy="2089"/>
          </a:xfrm>
          <a:solidFill>
            <a:schemeClr val="accent5">
              <a:alpha val="50000"/>
            </a:schemeClr>
          </a:solidFill>
        </p:grpSpPr>
        <p:grpSp>
          <p:nvGrpSpPr>
            <p:cNvPr id="10" name="组合 9"/>
            <p:cNvGrpSpPr/>
            <p:nvPr/>
          </p:nvGrpSpPr>
          <p:grpSpPr>
            <a:xfrm>
              <a:off x="8651" y="9115"/>
              <a:ext cx="945" cy="178"/>
              <a:chOff x="8651" y="9544"/>
              <a:chExt cx="945" cy="178"/>
            </a:xfrm>
            <a:grpFill/>
          </p:grpSpPr>
          <p:sp>
            <p:nvSpPr>
              <p:cNvPr id="20" name="椭圆 19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 rot="5400000" flipH="1">
                <a:off x="941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651" y="8478"/>
              <a:ext cx="946" cy="178"/>
              <a:chOff x="8651" y="8764"/>
              <a:chExt cx="946" cy="178"/>
            </a:xfrm>
            <a:grpFill/>
          </p:grpSpPr>
          <p:sp>
            <p:nvSpPr>
              <p:cNvPr id="18" name="椭圆 17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941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51" y="7841"/>
              <a:ext cx="946" cy="178"/>
              <a:chOff x="8651" y="7984"/>
              <a:chExt cx="946" cy="178"/>
            </a:xfrm>
            <a:grpFill/>
          </p:grpSpPr>
          <p:sp>
            <p:nvSpPr>
              <p:cNvPr id="16" name="椭圆 15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941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651" y="7204"/>
              <a:ext cx="946" cy="178"/>
              <a:chOff x="8651" y="7204"/>
              <a:chExt cx="946" cy="178"/>
            </a:xfrm>
            <a:grpFill/>
          </p:grpSpPr>
          <p:sp>
            <p:nvSpPr>
              <p:cNvPr id="14" name="椭圆 13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941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椭圆 21"/>
          <p:cNvSpPr>
            <a:spLocks noChangeAspect="1"/>
          </p:cNvSpPr>
          <p:nvPr userDrawn="1">
            <p:custDataLst>
              <p:tags r:id="rId16"/>
            </p:custDataLst>
          </p:nvPr>
        </p:nvSpPr>
        <p:spPr>
          <a:xfrm flipH="1">
            <a:off x="1148715" y="1753235"/>
            <a:ext cx="3039745" cy="30403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 userDrawn="1">
            <p:custDataLst>
              <p:tags r:id="rId17"/>
            </p:custDataLst>
          </p:nvPr>
        </p:nvGrpSpPr>
        <p:grpSpPr>
          <a:xfrm rot="5400000">
            <a:off x="1190308" y="172403"/>
            <a:ext cx="467995" cy="1326515"/>
            <a:chOff x="8651" y="7205"/>
            <a:chExt cx="737" cy="2089"/>
          </a:xfrm>
          <a:solidFill>
            <a:schemeClr val="accent2"/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8651" y="9115"/>
              <a:ext cx="736" cy="179"/>
              <a:chOff x="8651" y="9544"/>
              <a:chExt cx="736" cy="179"/>
            </a:xfrm>
            <a:grpFill/>
          </p:grpSpPr>
          <p:sp>
            <p:nvSpPr>
              <p:cNvPr id="36" name="椭圆 35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>
              <a:xfrm rot="5400000" flipH="1">
                <a:off x="920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651" y="8479"/>
              <a:ext cx="737" cy="178"/>
              <a:chOff x="8651" y="8765"/>
              <a:chExt cx="737" cy="178"/>
            </a:xfrm>
            <a:grpFill/>
          </p:grpSpPr>
          <p:sp>
            <p:nvSpPr>
              <p:cNvPr id="34" name="椭圆 33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>
              <a:xfrm rot="5400000" flipH="1">
                <a:off x="920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651" y="7842"/>
              <a:ext cx="737" cy="178"/>
              <a:chOff x="8651" y="7985"/>
              <a:chExt cx="737" cy="178"/>
            </a:xfrm>
            <a:grpFill/>
          </p:grpSpPr>
          <p:sp>
            <p:nvSpPr>
              <p:cNvPr id="32" name="椭圆 31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>
              <a:xfrm rot="5400000" flipH="1">
                <a:off x="920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8651" y="7205"/>
              <a:ext cx="737" cy="178"/>
              <a:chOff x="8651" y="7205"/>
              <a:chExt cx="737" cy="178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>
              <a:xfrm rot="5400000" flipH="1">
                <a:off x="920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任意多边形: 形状 37"/>
          <p:cNvSpPr/>
          <p:nvPr userDrawn="1">
            <p:custDataLst>
              <p:tags r:id="rId26"/>
            </p:custDataLst>
          </p:nvPr>
        </p:nvSpPr>
        <p:spPr>
          <a:xfrm>
            <a:off x="0" y="5255895"/>
            <a:ext cx="1689100" cy="1172846"/>
          </a:xfrm>
          <a:custGeom>
            <a:avLst/>
            <a:gdLst>
              <a:gd name="connsiteX0" fmla="*/ 0 w 1689100"/>
              <a:gd name="connsiteY0" fmla="*/ 0 h 1172846"/>
              <a:gd name="connsiteX1" fmla="*/ 1102677 w 1689100"/>
              <a:gd name="connsiteY1" fmla="*/ 0 h 1172846"/>
              <a:gd name="connsiteX2" fmla="*/ 1677186 w 1689100"/>
              <a:gd name="connsiteY2" fmla="*/ 468238 h 1172846"/>
              <a:gd name="connsiteX3" fmla="*/ 1689100 w 1689100"/>
              <a:gd name="connsiteY3" fmla="*/ 586423 h 1172846"/>
              <a:gd name="connsiteX4" fmla="*/ 1677186 w 1689100"/>
              <a:gd name="connsiteY4" fmla="*/ 704607 h 1172846"/>
              <a:gd name="connsiteX5" fmla="*/ 1102677 w 1689100"/>
              <a:gd name="connsiteY5" fmla="*/ 1172845 h 1172846"/>
              <a:gd name="connsiteX6" fmla="*/ 0 w 1689100"/>
              <a:gd name="connsiteY6" fmla="*/ 1172846 h 1172846"/>
              <a:gd name="connsiteX7" fmla="*/ 0 w 168910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9100" h="1172846">
                <a:moveTo>
                  <a:pt x="0" y="0"/>
                </a:moveTo>
                <a:lnTo>
                  <a:pt x="1102677" y="0"/>
                </a:lnTo>
                <a:cubicBezTo>
                  <a:pt x="1386065" y="0"/>
                  <a:pt x="1622504" y="201016"/>
                  <a:pt x="1677186" y="468238"/>
                </a:cubicBezTo>
                <a:lnTo>
                  <a:pt x="1689100" y="586423"/>
                </a:lnTo>
                <a:lnTo>
                  <a:pt x="1677186" y="704607"/>
                </a:lnTo>
                <a:cubicBezTo>
                  <a:pt x="1622504" y="971830"/>
                  <a:pt x="1386065" y="1172845"/>
                  <a:pt x="1102677" y="1172845"/>
                </a:cubicBezTo>
                <a:lnTo>
                  <a:pt x="0" y="1172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7"/>
            </p:custDataLst>
          </p:nvPr>
        </p:nvSpPr>
        <p:spPr>
          <a:xfrm>
            <a:off x="1205556" y="1883753"/>
            <a:ext cx="2880000" cy="1644003"/>
          </a:xfrm>
        </p:spPr>
        <p:txBody>
          <a:bodyPr anchor="b">
            <a:normAutofit/>
          </a:bodyPr>
          <a:lstStyle>
            <a:lvl1pPr algn="ctr" rtl="0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8"/>
            </p:custDataLst>
          </p:nvPr>
        </p:nvSpPr>
        <p:spPr>
          <a:xfrm>
            <a:off x="1205557" y="3616668"/>
            <a:ext cx="2880000" cy="1071220"/>
          </a:xfrm>
        </p:spPr>
        <p:txBody>
          <a:bodyPr anchor="t"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8143875" y="0"/>
            <a:ext cx="4048125" cy="4048125"/>
          </a:xfrm>
          <a:prstGeom prst="rect">
            <a:avLst/>
          </a:prstGeom>
        </p:spPr>
      </p:pic>
      <p:pic>
        <p:nvPicPr>
          <p:cNvPr id="9" name="图片 4" descr="波浪3资源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0" y="1972310"/>
            <a:ext cx="4885690" cy="4885690"/>
          </a:xfrm>
          <a:prstGeom prst="rect">
            <a:avLst/>
          </a:prstGeom>
        </p:spPr>
      </p:pic>
      <p:sp>
        <p:nvSpPr>
          <p:cNvPr id="11" name="椭圆 10"/>
          <p:cNvSpPr/>
          <p:nvPr userDrawn="1">
            <p:custDataLst>
              <p:tags r:id="rId8"/>
            </p:custDataLst>
          </p:nvPr>
        </p:nvSpPr>
        <p:spPr>
          <a:xfrm>
            <a:off x="1337945" y="4248785"/>
            <a:ext cx="1040130" cy="10401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9"/>
            </p:custDataLst>
          </p:nvPr>
        </p:nvSpPr>
        <p:spPr>
          <a:xfrm>
            <a:off x="1191895" y="4102735"/>
            <a:ext cx="1332230" cy="13322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10"/>
            </p:custDataLst>
          </p:nvPr>
        </p:nvSpPr>
        <p:spPr>
          <a:xfrm>
            <a:off x="1048385" y="3959225"/>
            <a:ext cx="1620520" cy="16205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>
            <p:custDataLst>
              <p:tags r:id="rId11"/>
            </p:custDataLst>
          </p:nvPr>
        </p:nvSpPr>
        <p:spPr>
          <a:xfrm>
            <a:off x="908685" y="3819525"/>
            <a:ext cx="1899920" cy="18999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12"/>
            </p:custDataLst>
          </p:nvPr>
        </p:nvSpPr>
        <p:spPr>
          <a:xfrm>
            <a:off x="756285" y="3667125"/>
            <a:ext cx="2204085" cy="2204085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13"/>
            </p:custDataLst>
          </p:nvPr>
        </p:nvSpPr>
        <p:spPr>
          <a:xfrm>
            <a:off x="9814560" y="1293495"/>
            <a:ext cx="992505" cy="99250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4"/>
            </p:custDataLst>
          </p:nvPr>
        </p:nvSpPr>
        <p:spPr>
          <a:xfrm>
            <a:off x="9675495" y="1154430"/>
            <a:ext cx="1271270" cy="127127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5"/>
            </p:custDataLst>
          </p:nvPr>
        </p:nvSpPr>
        <p:spPr>
          <a:xfrm>
            <a:off x="9538335" y="1017270"/>
            <a:ext cx="1546225" cy="15462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>
            <p:custDataLst>
              <p:tags r:id="rId16"/>
            </p:custDataLst>
          </p:nvPr>
        </p:nvSpPr>
        <p:spPr>
          <a:xfrm>
            <a:off x="9404985" y="883920"/>
            <a:ext cx="1812925" cy="18129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17"/>
            </p:custDataLst>
          </p:nvPr>
        </p:nvSpPr>
        <p:spPr>
          <a:xfrm>
            <a:off x="9259570" y="738505"/>
            <a:ext cx="2103120" cy="210312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1526400" y="3266144"/>
            <a:ext cx="9144000" cy="2006395"/>
          </a:xfrm>
        </p:spPr>
        <p:txBody>
          <a:bodyPr anchor="t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22"/>
            </p:custDataLst>
          </p:nvPr>
        </p:nvSpPr>
        <p:spPr>
          <a:xfrm>
            <a:off x="1524000" y="856666"/>
            <a:ext cx="9144000" cy="2203901"/>
          </a:xfrm>
        </p:spPr>
        <p:txBody>
          <a:bodyPr anchor="b">
            <a:normAutofit/>
          </a:bodyPr>
          <a:lstStyle>
            <a:lvl1pPr marL="0" indent="0" algn="ctr">
              <a:buNone/>
              <a:defRPr sz="6000" b="1">
                <a:ln>
                  <a:solidFill>
                    <a:schemeClr val="accent4">
                      <a:alpha val="40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8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3" name="椭圆 22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 rot="10800000">
            <a:off x="8393430" y="658495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 rot="10800000">
            <a:off x="8393430" y="1012190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rot="10800000">
            <a:off x="879792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 rot="10800000">
            <a:off x="879792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0800000">
            <a:off x="9202420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0800000">
            <a:off x="9202420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 rot="10800000">
            <a:off x="960691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 rot="10800000">
            <a:off x="960691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3"/>
            </p:custDataLst>
          </p:nvPr>
        </p:nvSpPr>
        <p:spPr>
          <a:xfrm>
            <a:off x="9776460" y="4785995"/>
            <a:ext cx="2415540" cy="1172846"/>
          </a:xfrm>
          <a:custGeom>
            <a:avLst/>
            <a:gdLst>
              <a:gd name="connsiteX0" fmla="*/ 586423 w 2415540"/>
              <a:gd name="connsiteY0" fmla="*/ 0 h 1172846"/>
              <a:gd name="connsiteX1" fmla="*/ 2415540 w 2415540"/>
              <a:gd name="connsiteY1" fmla="*/ 0 h 1172846"/>
              <a:gd name="connsiteX2" fmla="*/ 2415540 w 2415540"/>
              <a:gd name="connsiteY2" fmla="*/ 1172846 h 1172846"/>
              <a:gd name="connsiteX3" fmla="*/ 586423 w 2415540"/>
              <a:gd name="connsiteY3" fmla="*/ 1172845 h 1172846"/>
              <a:gd name="connsiteX4" fmla="*/ 11914 w 2415540"/>
              <a:gd name="connsiteY4" fmla="*/ 704607 h 1172846"/>
              <a:gd name="connsiteX5" fmla="*/ 0 w 2415540"/>
              <a:gd name="connsiteY5" fmla="*/ 586423 h 1172846"/>
              <a:gd name="connsiteX6" fmla="*/ 11914 w 2415540"/>
              <a:gd name="connsiteY6" fmla="*/ 468238 h 1172846"/>
              <a:gd name="connsiteX7" fmla="*/ 586423 w 241554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5540" h="1172846">
                <a:moveTo>
                  <a:pt x="586423" y="0"/>
                </a:moveTo>
                <a:lnTo>
                  <a:pt x="2415540" y="0"/>
                </a:lnTo>
                <a:lnTo>
                  <a:pt x="2415540" y="1172846"/>
                </a:lnTo>
                <a:lnTo>
                  <a:pt x="586423" y="1172845"/>
                </a:lnTo>
                <a:cubicBezTo>
                  <a:pt x="303035" y="1172845"/>
                  <a:pt x="66596" y="971830"/>
                  <a:pt x="11914" y="704607"/>
                </a:cubicBezTo>
                <a:lnTo>
                  <a:pt x="0" y="586423"/>
                </a:lnTo>
                <a:lnTo>
                  <a:pt x="11914" y="468238"/>
                </a:lnTo>
                <a:cubicBezTo>
                  <a:pt x="66596" y="201016"/>
                  <a:pt x="303035" y="0"/>
                  <a:pt x="5864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14"/>
            </p:custDataLst>
          </p:nvPr>
        </p:nvSpPr>
        <p:spPr>
          <a:xfrm>
            <a:off x="1626870" y="0"/>
            <a:ext cx="1257935" cy="62865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15"/>
            </p:custDataLst>
          </p:nvPr>
        </p:nvSpPr>
        <p:spPr>
          <a:xfrm>
            <a:off x="1452880" y="0"/>
            <a:ext cx="1605915" cy="80264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 userDrawn="1">
            <p:custDataLst>
              <p:tags r:id="rId16"/>
            </p:custDataLst>
          </p:nvPr>
        </p:nvSpPr>
        <p:spPr>
          <a:xfrm>
            <a:off x="1285240" y="0"/>
            <a:ext cx="1941195" cy="9709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1" name="任意多边形: 形状 30"/>
          <p:cNvSpPr/>
          <p:nvPr userDrawn="1">
            <p:custDataLst>
              <p:tags r:id="rId17"/>
            </p:custDataLst>
          </p:nvPr>
        </p:nvSpPr>
        <p:spPr>
          <a:xfrm>
            <a:off x="1103630" y="0"/>
            <a:ext cx="2304415" cy="115252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 userDrawn="1">
            <p:custDataLst>
              <p:tags r:id="rId18"/>
            </p:custDataLst>
          </p:nvPr>
        </p:nvSpPr>
        <p:spPr>
          <a:xfrm>
            <a:off x="890905" y="0"/>
            <a:ext cx="2728595" cy="13646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9"/>
            </p:custDataLst>
          </p:nvPr>
        </p:nvSpPr>
        <p:spPr>
          <a:xfrm>
            <a:off x="838200" y="1200313"/>
            <a:ext cx="8768398" cy="2255687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886326" y="5123536"/>
            <a:ext cx="5711905" cy="83497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4"/>
            </p:custDataLst>
          </p:nvPr>
        </p:nvSpPr>
        <p:spPr>
          <a:xfrm>
            <a:off x="3718231" y="3919467"/>
            <a:ext cx="28800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25"/>
            </p:custDataLst>
          </p:nvPr>
        </p:nvSpPr>
        <p:spPr>
          <a:xfrm>
            <a:off x="886326" y="3921543"/>
            <a:ext cx="27432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 descr="波浪2资源 2"/>
          <p:cNvSpPr/>
          <p:nvPr userDrawn="1">
            <p:custDataLst>
              <p:tags r:id="rId2"/>
            </p:custDataLst>
          </p:nvPr>
        </p:nvSpPr>
        <p:spPr>
          <a:xfrm>
            <a:off x="6887209" y="669925"/>
            <a:ext cx="5304791" cy="6192323"/>
          </a:xfrm>
          <a:custGeom>
            <a:avLst/>
            <a:gdLst>
              <a:gd name="connsiteX0" fmla="*/ 4946557 w 5304791"/>
              <a:gd name="connsiteY0" fmla="*/ 0 h 6192323"/>
              <a:gd name="connsiteX1" fmla="*/ 5304791 w 5304791"/>
              <a:gd name="connsiteY1" fmla="*/ 0 h 6192323"/>
              <a:gd name="connsiteX2" fmla="*/ 5304791 w 5304791"/>
              <a:gd name="connsiteY2" fmla="*/ 6192323 h 6192323"/>
              <a:gd name="connsiteX3" fmla="*/ 0 w 5304791"/>
              <a:gd name="connsiteY3" fmla="*/ 6192323 h 6192323"/>
              <a:gd name="connsiteX4" fmla="*/ 0 w 5304791"/>
              <a:gd name="connsiteY4" fmla="*/ 4946212 h 6192323"/>
              <a:gd name="connsiteX5" fmla="*/ 818112 w 5304791"/>
              <a:gd name="connsiteY5" fmla="*/ 4128101 h 6192323"/>
              <a:gd name="connsiteX6" fmla="*/ 1295478 w 5304791"/>
              <a:gd name="connsiteY6" fmla="*/ 4128101 h 6192323"/>
              <a:gd name="connsiteX7" fmla="*/ 2064682 w 5304791"/>
              <a:gd name="connsiteY7" fmla="*/ 3358897 h 6192323"/>
              <a:gd name="connsiteX8" fmla="*/ 2064682 w 5304791"/>
              <a:gd name="connsiteY8" fmla="*/ 2881645 h 6192323"/>
              <a:gd name="connsiteX9" fmla="*/ 2882794 w 5304791"/>
              <a:gd name="connsiteY9" fmla="*/ 2063648 h 6192323"/>
              <a:gd name="connsiteX10" fmla="*/ 3360159 w 5304791"/>
              <a:gd name="connsiteY10" fmla="*/ 2063648 h 6192323"/>
              <a:gd name="connsiteX11" fmla="*/ 4129363 w 5304791"/>
              <a:gd name="connsiteY11" fmla="*/ 1294444 h 6192323"/>
              <a:gd name="connsiteX12" fmla="*/ 4129363 w 5304791"/>
              <a:gd name="connsiteY12" fmla="*/ 818112 h 6192323"/>
              <a:gd name="connsiteX13" fmla="*/ 4946557 w 5304791"/>
              <a:gd name="connsiteY13" fmla="*/ 0 h 619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04791" h="6192323">
                <a:moveTo>
                  <a:pt x="4946557" y="0"/>
                </a:moveTo>
                <a:lnTo>
                  <a:pt x="5304791" y="0"/>
                </a:lnTo>
                <a:lnTo>
                  <a:pt x="5304791" y="6192323"/>
                </a:lnTo>
                <a:lnTo>
                  <a:pt x="0" y="6192323"/>
                </a:lnTo>
                <a:lnTo>
                  <a:pt x="0" y="4946212"/>
                </a:lnTo>
                <a:cubicBezTo>
                  <a:pt x="-63" y="4494356"/>
                  <a:pt x="366255" y="4128032"/>
                  <a:pt x="818112" y="4128101"/>
                </a:cubicBezTo>
                <a:lnTo>
                  <a:pt x="1295478" y="4128101"/>
                </a:lnTo>
                <a:cubicBezTo>
                  <a:pt x="1720296" y="4128101"/>
                  <a:pt x="2064682" y="3783715"/>
                  <a:pt x="2064682" y="3358897"/>
                </a:cubicBezTo>
                <a:lnTo>
                  <a:pt x="2064682" y="2881645"/>
                </a:lnTo>
                <a:cubicBezTo>
                  <a:pt x="2064682" y="2429836"/>
                  <a:pt x="2430984" y="2063580"/>
                  <a:pt x="2882794" y="2063648"/>
                </a:cubicBezTo>
                <a:lnTo>
                  <a:pt x="3360159" y="2063648"/>
                </a:lnTo>
                <a:cubicBezTo>
                  <a:pt x="3784978" y="2063648"/>
                  <a:pt x="4129363" y="1719263"/>
                  <a:pt x="4129363" y="1294444"/>
                </a:cubicBezTo>
                <a:lnTo>
                  <a:pt x="4129363" y="818112"/>
                </a:lnTo>
                <a:cubicBezTo>
                  <a:pt x="4129295" y="366613"/>
                  <a:pt x="4495057" y="444"/>
                  <a:pt x="4946557" y="0"/>
                </a:cubicBezTo>
                <a:close/>
              </a:path>
            </a:pathLst>
          </a:custGeom>
          <a:solidFill>
            <a:schemeClr val="accent1"/>
          </a:solidFill>
          <a:ln w="114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>
            <a:off x="6767195" y="4498975"/>
            <a:ext cx="1087755" cy="108775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4"/>
            </p:custDataLst>
          </p:nvPr>
        </p:nvSpPr>
        <p:spPr>
          <a:xfrm>
            <a:off x="6614795" y="4346575"/>
            <a:ext cx="1393190" cy="139319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5"/>
            </p:custDataLst>
          </p:nvPr>
        </p:nvSpPr>
        <p:spPr>
          <a:xfrm>
            <a:off x="6464300" y="4196080"/>
            <a:ext cx="1694180" cy="16941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6"/>
            </p:custDataLst>
          </p:nvPr>
        </p:nvSpPr>
        <p:spPr>
          <a:xfrm>
            <a:off x="6318250" y="4050030"/>
            <a:ext cx="1986280" cy="19862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7"/>
            </p:custDataLst>
          </p:nvPr>
        </p:nvSpPr>
        <p:spPr>
          <a:xfrm>
            <a:off x="6158865" y="3890645"/>
            <a:ext cx="2304415" cy="230441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>
            <p:custDataLst>
              <p:tags r:id="rId8"/>
            </p:custDataLst>
          </p:nvPr>
        </p:nvGrpSpPr>
        <p:grpSpPr>
          <a:xfrm rot="5400000">
            <a:off x="1183958" y="384810"/>
            <a:ext cx="328295" cy="850900"/>
            <a:chOff x="8651" y="7205"/>
            <a:chExt cx="807" cy="2089"/>
          </a:xfrm>
          <a:solidFill>
            <a:schemeClr val="accent5"/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8651" y="9115"/>
              <a:ext cx="806" cy="179"/>
              <a:chOff x="8651" y="9544"/>
              <a:chExt cx="806" cy="179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927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651" y="8479"/>
              <a:ext cx="807" cy="178"/>
              <a:chOff x="8651" y="8765"/>
              <a:chExt cx="807" cy="178"/>
            </a:xfrm>
            <a:grpFill/>
          </p:grpSpPr>
          <p:sp>
            <p:nvSpPr>
              <p:cNvPr id="28" name="椭圆 27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927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651" y="7842"/>
              <a:ext cx="807" cy="178"/>
              <a:chOff x="8651" y="7985"/>
              <a:chExt cx="807" cy="178"/>
            </a:xfrm>
            <a:grpFill/>
          </p:grpSpPr>
          <p:sp>
            <p:nvSpPr>
              <p:cNvPr id="26" name="椭圆 25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927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651" y="7205"/>
              <a:ext cx="807" cy="178"/>
              <a:chOff x="8651" y="7205"/>
              <a:chExt cx="807" cy="178"/>
            </a:xfrm>
            <a:grpFill/>
          </p:grpSpPr>
          <p:sp>
            <p:nvSpPr>
              <p:cNvPr id="23" name="椭圆 22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927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任意多边形: 形状 31" descr="波浪1资源 1"/>
          <p:cNvSpPr/>
          <p:nvPr userDrawn="1">
            <p:custDataLst>
              <p:tags r:id="rId17"/>
            </p:custDataLst>
          </p:nvPr>
        </p:nvSpPr>
        <p:spPr>
          <a:xfrm>
            <a:off x="9172576" y="2862604"/>
            <a:ext cx="3019425" cy="3993396"/>
          </a:xfrm>
          <a:custGeom>
            <a:avLst/>
            <a:gdLst>
              <a:gd name="connsiteX0" fmla="*/ 3019425 w 3019425"/>
              <a:gd name="connsiteY0" fmla="*/ 0 h 3993396"/>
              <a:gd name="connsiteX1" fmla="*/ 3019425 w 3019425"/>
              <a:gd name="connsiteY1" fmla="*/ 3993396 h 3993396"/>
              <a:gd name="connsiteX2" fmla="*/ 0 w 3019425"/>
              <a:gd name="connsiteY2" fmla="*/ 3993396 h 3993396"/>
              <a:gd name="connsiteX3" fmla="*/ 0 w 3019425"/>
              <a:gd name="connsiteY3" fmla="*/ 3117146 h 3993396"/>
              <a:gd name="connsiteX4" fmla="*/ 460299 w 3019425"/>
              <a:gd name="connsiteY4" fmla="*/ 2656847 h 3993396"/>
              <a:gd name="connsiteX5" fmla="*/ 876250 w 3019425"/>
              <a:gd name="connsiteY5" fmla="*/ 2656847 h 3993396"/>
              <a:gd name="connsiteX6" fmla="*/ 1336549 w 3019425"/>
              <a:gd name="connsiteY6" fmla="*/ 2196783 h 3993396"/>
              <a:gd name="connsiteX7" fmla="*/ 1336549 w 3019425"/>
              <a:gd name="connsiteY7" fmla="*/ 2196666 h 3993396"/>
              <a:gd name="connsiteX8" fmla="*/ 1336549 w 3019425"/>
              <a:gd name="connsiteY8" fmla="*/ 1780714 h 3993396"/>
              <a:gd name="connsiteX9" fmla="*/ 1796731 w 3019425"/>
              <a:gd name="connsiteY9" fmla="*/ 1320415 h 3993396"/>
              <a:gd name="connsiteX10" fmla="*/ 2212800 w 3019425"/>
              <a:gd name="connsiteY10" fmla="*/ 1320415 h 3993396"/>
              <a:gd name="connsiteX11" fmla="*/ 2672981 w 3019425"/>
              <a:gd name="connsiteY11" fmla="*/ 860234 h 3993396"/>
              <a:gd name="connsiteX12" fmla="*/ 2672981 w 3019425"/>
              <a:gd name="connsiteY12" fmla="*/ 860116 h 3993396"/>
              <a:gd name="connsiteX13" fmla="*/ 2672981 w 3019425"/>
              <a:gd name="connsiteY13" fmla="*/ 444400 h 3993396"/>
              <a:gd name="connsiteX14" fmla="*/ 2954111 w 3019425"/>
              <a:gd name="connsiteY14" fmla="*/ 20274 h 3993396"/>
              <a:gd name="connsiteX15" fmla="*/ 3019425 w 3019425"/>
              <a:gd name="connsiteY15" fmla="*/ 0 h 399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9425" h="3993396">
                <a:moveTo>
                  <a:pt x="3019425" y="0"/>
                </a:moveTo>
                <a:lnTo>
                  <a:pt x="3019425" y="3993396"/>
                </a:lnTo>
                <a:lnTo>
                  <a:pt x="0" y="3993396"/>
                </a:lnTo>
                <a:lnTo>
                  <a:pt x="0" y="3117146"/>
                </a:lnTo>
                <a:cubicBezTo>
                  <a:pt x="0" y="2862930"/>
                  <a:pt x="206083" y="2656847"/>
                  <a:pt x="460299" y="2656847"/>
                </a:cubicBezTo>
                <a:lnTo>
                  <a:pt x="876250" y="2656847"/>
                </a:lnTo>
                <a:cubicBezTo>
                  <a:pt x="1130402" y="2656912"/>
                  <a:pt x="1336484" y="2450934"/>
                  <a:pt x="1336549" y="2196783"/>
                </a:cubicBezTo>
                <a:cubicBezTo>
                  <a:pt x="1336549" y="2196744"/>
                  <a:pt x="1336549" y="2196705"/>
                  <a:pt x="1336549" y="2196666"/>
                </a:cubicBezTo>
                <a:lnTo>
                  <a:pt x="1336549" y="1780714"/>
                </a:lnTo>
                <a:cubicBezTo>
                  <a:pt x="1336549" y="1526544"/>
                  <a:pt x="1542561" y="1320480"/>
                  <a:pt x="1796731" y="1320415"/>
                </a:cubicBezTo>
                <a:lnTo>
                  <a:pt x="2212800" y="1320415"/>
                </a:lnTo>
                <a:cubicBezTo>
                  <a:pt x="2466951" y="1320415"/>
                  <a:pt x="2672981" y="1114385"/>
                  <a:pt x="2672981" y="860234"/>
                </a:cubicBezTo>
                <a:cubicBezTo>
                  <a:pt x="2672981" y="860195"/>
                  <a:pt x="2672981" y="860155"/>
                  <a:pt x="2672981" y="860116"/>
                </a:cubicBezTo>
                <a:lnTo>
                  <a:pt x="2672981" y="444400"/>
                </a:lnTo>
                <a:cubicBezTo>
                  <a:pt x="2672981" y="253738"/>
                  <a:pt x="2788903" y="90151"/>
                  <a:pt x="2954111" y="20274"/>
                </a:cubicBezTo>
                <a:lnTo>
                  <a:pt x="3019425" y="0"/>
                </a:lnTo>
                <a:close/>
              </a:path>
            </a:pathLst>
          </a:custGeom>
          <a:solidFill>
            <a:schemeClr val="accent4"/>
          </a:solidFill>
          <a:ln w="117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3" name="组合 32"/>
          <p:cNvGrpSpPr/>
          <p:nvPr userDrawn="1">
            <p:custDataLst>
              <p:tags r:id="rId18"/>
            </p:custDataLst>
          </p:nvPr>
        </p:nvGrpSpPr>
        <p:grpSpPr>
          <a:xfrm>
            <a:off x="3089660" y="0"/>
            <a:ext cx="2728840" cy="1364420"/>
            <a:chOff x="3089660" y="0"/>
            <a:chExt cx="2728840" cy="1364420"/>
          </a:xfrm>
        </p:grpSpPr>
        <p:sp>
          <p:nvSpPr>
            <p:cNvPr id="34" name="任意多边形: 形状 33"/>
            <p:cNvSpPr/>
            <p:nvPr>
              <p:custDataLst>
                <p:tags r:id="rId19"/>
              </p:custDataLst>
            </p:nvPr>
          </p:nvSpPr>
          <p:spPr>
            <a:xfrm>
              <a:off x="3825125" y="0"/>
              <a:ext cx="1257910" cy="628955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/>
            <p:cNvSpPr/>
            <p:nvPr>
              <p:custDataLst>
                <p:tags r:id="rId20"/>
              </p:custDataLst>
            </p:nvPr>
          </p:nvSpPr>
          <p:spPr>
            <a:xfrm>
              <a:off x="3651277" y="0"/>
              <a:ext cx="1605606" cy="802804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6" name="任意多边形: 形状 35"/>
            <p:cNvSpPr/>
            <p:nvPr>
              <p:custDataLst>
                <p:tags r:id="rId21"/>
              </p:custDataLst>
            </p:nvPr>
          </p:nvSpPr>
          <p:spPr>
            <a:xfrm>
              <a:off x="3483452" y="0"/>
              <a:ext cx="1941257" cy="970629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7" name="任意多边形: 形状 36"/>
            <p:cNvSpPr/>
            <p:nvPr>
              <p:custDataLst>
                <p:tags r:id="rId22"/>
              </p:custDataLst>
            </p:nvPr>
          </p:nvSpPr>
          <p:spPr>
            <a:xfrm>
              <a:off x="3301845" y="0"/>
              <a:ext cx="2304471" cy="1152236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8" name="任意多边形: 形状 37"/>
            <p:cNvSpPr/>
            <p:nvPr>
              <p:custDataLst>
                <p:tags r:id="rId23"/>
              </p:custDataLst>
            </p:nvPr>
          </p:nvSpPr>
          <p:spPr>
            <a:xfrm>
              <a:off x="3089660" y="0"/>
              <a:ext cx="2728840" cy="1364420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4"/>
            </p:custDataLst>
          </p:nvPr>
        </p:nvSpPr>
        <p:spPr>
          <a:xfrm>
            <a:off x="838200" y="2131488"/>
            <a:ext cx="8708376" cy="180000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4"/>
                </a:solidFill>
              </a:defRPr>
            </a:lvl1pPr>
          </a:lstStyle>
          <a:p>
            <a:r>
              <a:rPr lang="zh-CN" altLang="en-US" dirty="0"/>
              <a:t>单击此处编辑母版</a:t>
            </a:r>
            <a:br>
              <a:rPr lang="en-US" altLang="zh-CN" dirty="0"/>
            </a:br>
            <a:r>
              <a:rPr lang="zh-CN" altLang="en-US" dirty="0"/>
              <a:t>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8"/>
            </p:custDataLst>
          </p:nvPr>
        </p:nvSpPr>
        <p:spPr>
          <a:xfrm>
            <a:off x="842642" y="5230368"/>
            <a:ext cx="2743199" cy="97612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9"/>
            </p:custDataLst>
          </p:nvPr>
        </p:nvSpPr>
        <p:spPr>
          <a:xfrm>
            <a:off x="3360716" y="4168127"/>
            <a:ext cx="295080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30"/>
            </p:custDataLst>
          </p:nvPr>
        </p:nvSpPr>
        <p:spPr>
          <a:xfrm>
            <a:off x="838200" y="4168895"/>
            <a:ext cx="246364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圆角矩形 9"/>
          <p:cNvSpPr/>
          <p:nvPr userDrawn="1">
            <p:custDataLst>
              <p:tags r:id="rId3"/>
            </p:custDataLst>
          </p:nvPr>
        </p:nvSpPr>
        <p:spPr>
          <a:xfrm flipH="1">
            <a:off x="2814955" y="2491740"/>
            <a:ext cx="2459990" cy="156337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8" descr="波浪3资源 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0" y="1166495"/>
            <a:ext cx="5691505" cy="5691505"/>
          </a:xfrm>
          <a:prstGeom prst="rect">
            <a:avLst/>
          </a:prstGeom>
        </p:spPr>
      </p:pic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5137785" y="4574540"/>
            <a:ext cx="600710" cy="1326515"/>
            <a:chOff x="8651" y="7204"/>
            <a:chExt cx="946" cy="2089"/>
          </a:xfrm>
          <a:solidFill>
            <a:schemeClr val="accent5">
              <a:alpha val="50000"/>
            </a:schemeClr>
          </a:solidFill>
        </p:grpSpPr>
        <p:grpSp>
          <p:nvGrpSpPr>
            <p:cNvPr id="10" name="组合 9"/>
            <p:cNvGrpSpPr/>
            <p:nvPr/>
          </p:nvGrpSpPr>
          <p:grpSpPr>
            <a:xfrm>
              <a:off x="8651" y="9115"/>
              <a:ext cx="945" cy="178"/>
              <a:chOff x="8651" y="9544"/>
              <a:chExt cx="945" cy="178"/>
            </a:xfrm>
            <a:grpFill/>
          </p:grpSpPr>
          <p:sp>
            <p:nvSpPr>
              <p:cNvPr id="20" name="椭圆 19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 rot="5400000" flipH="1">
                <a:off x="941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651" y="8478"/>
              <a:ext cx="946" cy="178"/>
              <a:chOff x="8651" y="8764"/>
              <a:chExt cx="946" cy="178"/>
            </a:xfrm>
            <a:grpFill/>
          </p:grpSpPr>
          <p:sp>
            <p:nvSpPr>
              <p:cNvPr id="18" name="椭圆 17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941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51" y="7841"/>
              <a:ext cx="946" cy="178"/>
              <a:chOff x="8651" y="7984"/>
              <a:chExt cx="946" cy="178"/>
            </a:xfrm>
            <a:grpFill/>
          </p:grpSpPr>
          <p:sp>
            <p:nvSpPr>
              <p:cNvPr id="16" name="椭圆 15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941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651" y="7204"/>
              <a:ext cx="946" cy="178"/>
              <a:chOff x="8651" y="7204"/>
              <a:chExt cx="946" cy="178"/>
            </a:xfrm>
            <a:grpFill/>
          </p:grpSpPr>
          <p:sp>
            <p:nvSpPr>
              <p:cNvPr id="14" name="椭圆 13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941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椭圆 21"/>
          <p:cNvSpPr>
            <a:spLocks noChangeAspect="1"/>
          </p:cNvSpPr>
          <p:nvPr userDrawn="1">
            <p:custDataLst>
              <p:tags r:id="rId16"/>
            </p:custDataLst>
          </p:nvPr>
        </p:nvSpPr>
        <p:spPr>
          <a:xfrm flipH="1">
            <a:off x="1148715" y="1753235"/>
            <a:ext cx="3039745" cy="30403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 userDrawn="1">
            <p:custDataLst>
              <p:tags r:id="rId17"/>
            </p:custDataLst>
          </p:nvPr>
        </p:nvGrpSpPr>
        <p:grpSpPr>
          <a:xfrm rot="5400000">
            <a:off x="1190308" y="172403"/>
            <a:ext cx="467995" cy="1326515"/>
            <a:chOff x="8651" y="7205"/>
            <a:chExt cx="737" cy="2089"/>
          </a:xfrm>
          <a:solidFill>
            <a:schemeClr val="accent2"/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8651" y="9115"/>
              <a:ext cx="736" cy="179"/>
              <a:chOff x="8651" y="9544"/>
              <a:chExt cx="736" cy="179"/>
            </a:xfrm>
            <a:grpFill/>
          </p:grpSpPr>
          <p:sp>
            <p:nvSpPr>
              <p:cNvPr id="36" name="椭圆 35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>
              <a:xfrm rot="5400000" flipH="1">
                <a:off x="920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651" y="8479"/>
              <a:ext cx="737" cy="178"/>
              <a:chOff x="8651" y="8765"/>
              <a:chExt cx="737" cy="178"/>
            </a:xfrm>
            <a:grpFill/>
          </p:grpSpPr>
          <p:sp>
            <p:nvSpPr>
              <p:cNvPr id="34" name="椭圆 33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>
              <a:xfrm rot="5400000" flipH="1">
                <a:off x="920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651" y="7842"/>
              <a:ext cx="737" cy="178"/>
              <a:chOff x="8651" y="7985"/>
              <a:chExt cx="737" cy="178"/>
            </a:xfrm>
            <a:grpFill/>
          </p:grpSpPr>
          <p:sp>
            <p:nvSpPr>
              <p:cNvPr id="32" name="椭圆 31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>
              <a:xfrm rot="5400000" flipH="1">
                <a:off x="920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8651" y="7205"/>
              <a:ext cx="737" cy="178"/>
              <a:chOff x="8651" y="7205"/>
              <a:chExt cx="737" cy="178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>
              <a:xfrm rot="5400000" flipH="1">
                <a:off x="920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任意多边形: 形状 37"/>
          <p:cNvSpPr/>
          <p:nvPr userDrawn="1">
            <p:custDataLst>
              <p:tags r:id="rId26"/>
            </p:custDataLst>
          </p:nvPr>
        </p:nvSpPr>
        <p:spPr>
          <a:xfrm>
            <a:off x="0" y="5255895"/>
            <a:ext cx="1689100" cy="1172846"/>
          </a:xfrm>
          <a:custGeom>
            <a:avLst/>
            <a:gdLst>
              <a:gd name="connsiteX0" fmla="*/ 0 w 1689100"/>
              <a:gd name="connsiteY0" fmla="*/ 0 h 1172846"/>
              <a:gd name="connsiteX1" fmla="*/ 1102677 w 1689100"/>
              <a:gd name="connsiteY1" fmla="*/ 0 h 1172846"/>
              <a:gd name="connsiteX2" fmla="*/ 1677186 w 1689100"/>
              <a:gd name="connsiteY2" fmla="*/ 468238 h 1172846"/>
              <a:gd name="connsiteX3" fmla="*/ 1689100 w 1689100"/>
              <a:gd name="connsiteY3" fmla="*/ 586423 h 1172846"/>
              <a:gd name="connsiteX4" fmla="*/ 1677186 w 1689100"/>
              <a:gd name="connsiteY4" fmla="*/ 704607 h 1172846"/>
              <a:gd name="connsiteX5" fmla="*/ 1102677 w 1689100"/>
              <a:gd name="connsiteY5" fmla="*/ 1172845 h 1172846"/>
              <a:gd name="connsiteX6" fmla="*/ 0 w 1689100"/>
              <a:gd name="connsiteY6" fmla="*/ 1172846 h 1172846"/>
              <a:gd name="connsiteX7" fmla="*/ 0 w 168910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9100" h="1172846">
                <a:moveTo>
                  <a:pt x="0" y="0"/>
                </a:moveTo>
                <a:lnTo>
                  <a:pt x="1102677" y="0"/>
                </a:lnTo>
                <a:cubicBezTo>
                  <a:pt x="1386065" y="0"/>
                  <a:pt x="1622504" y="201016"/>
                  <a:pt x="1677186" y="468238"/>
                </a:cubicBezTo>
                <a:lnTo>
                  <a:pt x="1689100" y="586423"/>
                </a:lnTo>
                <a:lnTo>
                  <a:pt x="1677186" y="704607"/>
                </a:lnTo>
                <a:cubicBezTo>
                  <a:pt x="1622504" y="971830"/>
                  <a:pt x="1386065" y="1172845"/>
                  <a:pt x="1102677" y="1172845"/>
                </a:cubicBezTo>
                <a:lnTo>
                  <a:pt x="0" y="1172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7"/>
            </p:custDataLst>
          </p:nvPr>
        </p:nvSpPr>
        <p:spPr>
          <a:xfrm>
            <a:off x="1205556" y="1883753"/>
            <a:ext cx="2880000" cy="1644003"/>
          </a:xfrm>
        </p:spPr>
        <p:txBody>
          <a:bodyPr anchor="b">
            <a:normAutofit/>
          </a:bodyPr>
          <a:lstStyle>
            <a:lvl1pPr algn="ctr" rtl="0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8"/>
            </p:custDataLst>
          </p:nvPr>
        </p:nvSpPr>
        <p:spPr>
          <a:xfrm>
            <a:off x="1205557" y="3616668"/>
            <a:ext cx="2880000" cy="1071220"/>
          </a:xfrm>
        </p:spPr>
        <p:txBody>
          <a:bodyPr anchor="t"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8143875" y="0"/>
            <a:ext cx="4048125" cy="4048125"/>
          </a:xfrm>
          <a:prstGeom prst="rect">
            <a:avLst/>
          </a:prstGeom>
        </p:spPr>
      </p:pic>
      <p:pic>
        <p:nvPicPr>
          <p:cNvPr id="9" name="图片 4" descr="波浪3资源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0" y="1972310"/>
            <a:ext cx="4885690" cy="4885690"/>
          </a:xfrm>
          <a:prstGeom prst="rect">
            <a:avLst/>
          </a:prstGeom>
        </p:spPr>
      </p:pic>
      <p:sp>
        <p:nvSpPr>
          <p:cNvPr id="11" name="椭圆 10"/>
          <p:cNvSpPr/>
          <p:nvPr userDrawn="1">
            <p:custDataLst>
              <p:tags r:id="rId8"/>
            </p:custDataLst>
          </p:nvPr>
        </p:nvSpPr>
        <p:spPr>
          <a:xfrm>
            <a:off x="1337945" y="4248785"/>
            <a:ext cx="1040130" cy="10401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9"/>
            </p:custDataLst>
          </p:nvPr>
        </p:nvSpPr>
        <p:spPr>
          <a:xfrm>
            <a:off x="1191895" y="4102735"/>
            <a:ext cx="1332230" cy="13322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10"/>
            </p:custDataLst>
          </p:nvPr>
        </p:nvSpPr>
        <p:spPr>
          <a:xfrm>
            <a:off x="1048385" y="3959225"/>
            <a:ext cx="1620520" cy="16205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>
            <p:custDataLst>
              <p:tags r:id="rId11"/>
            </p:custDataLst>
          </p:nvPr>
        </p:nvSpPr>
        <p:spPr>
          <a:xfrm>
            <a:off x="908685" y="3819525"/>
            <a:ext cx="1899920" cy="18999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12"/>
            </p:custDataLst>
          </p:nvPr>
        </p:nvSpPr>
        <p:spPr>
          <a:xfrm>
            <a:off x="756285" y="3667125"/>
            <a:ext cx="2204085" cy="2204085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13"/>
            </p:custDataLst>
          </p:nvPr>
        </p:nvSpPr>
        <p:spPr>
          <a:xfrm>
            <a:off x="9814560" y="1293495"/>
            <a:ext cx="992505" cy="99250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4"/>
            </p:custDataLst>
          </p:nvPr>
        </p:nvSpPr>
        <p:spPr>
          <a:xfrm>
            <a:off x="9675495" y="1154430"/>
            <a:ext cx="1271270" cy="127127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5"/>
            </p:custDataLst>
          </p:nvPr>
        </p:nvSpPr>
        <p:spPr>
          <a:xfrm>
            <a:off x="9538335" y="1017270"/>
            <a:ext cx="1546225" cy="15462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>
            <p:custDataLst>
              <p:tags r:id="rId16"/>
            </p:custDataLst>
          </p:nvPr>
        </p:nvSpPr>
        <p:spPr>
          <a:xfrm>
            <a:off x="9404985" y="883920"/>
            <a:ext cx="1812925" cy="18129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17"/>
            </p:custDataLst>
          </p:nvPr>
        </p:nvSpPr>
        <p:spPr>
          <a:xfrm>
            <a:off x="9259570" y="738505"/>
            <a:ext cx="2103120" cy="210312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1526400" y="3266144"/>
            <a:ext cx="9144000" cy="2006395"/>
          </a:xfrm>
        </p:spPr>
        <p:txBody>
          <a:bodyPr anchor="t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22"/>
            </p:custDataLst>
          </p:nvPr>
        </p:nvSpPr>
        <p:spPr>
          <a:xfrm>
            <a:off x="1524000" y="856666"/>
            <a:ext cx="9144000" cy="2203901"/>
          </a:xfrm>
        </p:spPr>
        <p:txBody>
          <a:bodyPr anchor="b">
            <a:normAutofit/>
          </a:bodyPr>
          <a:lstStyle>
            <a:lvl1pPr marL="0" indent="0" algn="ctr">
              <a:buNone/>
              <a:defRPr sz="6000" b="1">
                <a:ln>
                  <a:solidFill>
                    <a:schemeClr val="accent4">
                      <a:alpha val="40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8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3" name="椭圆 22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 rot="10800000">
            <a:off x="8393430" y="658495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 rot="10800000">
            <a:off x="8393430" y="1012190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rot="10800000">
            <a:off x="879792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 rot="10800000">
            <a:off x="879792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0800000">
            <a:off x="9202420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0800000">
            <a:off x="9202420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 rot="10800000">
            <a:off x="960691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 rot="10800000">
            <a:off x="960691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3"/>
            </p:custDataLst>
          </p:nvPr>
        </p:nvSpPr>
        <p:spPr>
          <a:xfrm>
            <a:off x="9776460" y="4785995"/>
            <a:ext cx="2415540" cy="1172846"/>
          </a:xfrm>
          <a:custGeom>
            <a:avLst/>
            <a:gdLst>
              <a:gd name="connsiteX0" fmla="*/ 586423 w 2415540"/>
              <a:gd name="connsiteY0" fmla="*/ 0 h 1172846"/>
              <a:gd name="connsiteX1" fmla="*/ 2415540 w 2415540"/>
              <a:gd name="connsiteY1" fmla="*/ 0 h 1172846"/>
              <a:gd name="connsiteX2" fmla="*/ 2415540 w 2415540"/>
              <a:gd name="connsiteY2" fmla="*/ 1172846 h 1172846"/>
              <a:gd name="connsiteX3" fmla="*/ 586423 w 2415540"/>
              <a:gd name="connsiteY3" fmla="*/ 1172845 h 1172846"/>
              <a:gd name="connsiteX4" fmla="*/ 11914 w 2415540"/>
              <a:gd name="connsiteY4" fmla="*/ 704607 h 1172846"/>
              <a:gd name="connsiteX5" fmla="*/ 0 w 2415540"/>
              <a:gd name="connsiteY5" fmla="*/ 586423 h 1172846"/>
              <a:gd name="connsiteX6" fmla="*/ 11914 w 2415540"/>
              <a:gd name="connsiteY6" fmla="*/ 468238 h 1172846"/>
              <a:gd name="connsiteX7" fmla="*/ 586423 w 241554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5540" h="1172846">
                <a:moveTo>
                  <a:pt x="586423" y="0"/>
                </a:moveTo>
                <a:lnTo>
                  <a:pt x="2415540" y="0"/>
                </a:lnTo>
                <a:lnTo>
                  <a:pt x="2415540" y="1172846"/>
                </a:lnTo>
                <a:lnTo>
                  <a:pt x="586423" y="1172845"/>
                </a:lnTo>
                <a:cubicBezTo>
                  <a:pt x="303035" y="1172845"/>
                  <a:pt x="66596" y="971830"/>
                  <a:pt x="11914" y="704607"/>
                </a:cubicBezTo>
                <a:lnTo>
                  <a:pt x="0" y="586423"/>
                </a:lnTo>
                <a:lnTo>
                  <a:pt x="11914" y="468238"/>
                </a:lnTo>
                <a:cubicBezTo>
                  <a:pt x="66596" y="201016"/>
                  <a:pt x="303035" y="0"/>
                  <a:pt x="5864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14"/>
            </p:custDataLst>
          </p:nvPr>
        </p:nvSpPr>
        <p:spPr>
          <a:xfrm>
            <a:off x="1626870" y="0"/>
            <a:ext cx="1257935" cy="62865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15"/>
            </p:custDataLst>
          </p:nvPr>
        </p:nvSpPr>
        <p:spPr>
          <a:xfrm>
            <a:off x="1452880" y="0"/>
            <a:ext cx="1605915" cy="80264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 userDrawn="1">
            <p:custDataLst>
              <p:tags r:id="rId16"/>
            </p:custDataLst>
          </p:nvPr>
        </p:nvSpPr>
        <p:spPr>
          <a:xfrm>
            <a:off x="1285240" y="0"/>
            <a:ext cx="1941195" cy="9709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1" name="任意多边形: 形状 30"/>
          <p:cNvSpPr/>
          <p:nvPr userDrawn="1">
            <p:custDataLst>
              <p:tags r:id="rId17"/>
            </p:custDataLst>
          </p:nvPr>
        </p:nvSpPr>
        <p:spPr>
          <a:xfrm>
            <a:off x="1103630" y="0"/>
            <a:ext cx="2304415" cy="115252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 userDrawn="1">
            <p:custDataLst>
              <p:tags r:id="rId18"/>
            </p:custDataLst>
          </p:nvPr>
        </p:nvSpPr>
        <p:spPr>
          <a:xfrm>
            <a:off x="890905" y="0"/>
            <a:ext cx="2728595" cy="13646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9"/>
            </p:custDataLst>
          </p:nvPr>
        </p:nvSpPr>
        <p:spPr>
          <a:xfrm>
            <a:off x="838200" y="1200313"/>
            <a:ext cx="8768398" cy="2255687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886326" y="5123536"/>
            <a:ext cx="5711905" cy="83497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4"/>
            </p:custDataLst>
          </p:nvPr>
        </p:nvSpPr>
        <p:spPr>
          <a:xfrm>
            <a:off x="3718231" y="3919467"/>
            <a:ext cx="28800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25"/>
            </p:custDataLst>
          </p:nvPr>
        </p:nvSpPr>
        <p:spPr>
          <a:xfrm>
            <a:off x="886326" y="3921543"/>
            <a:ext cx="27432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 descr="波浪2资源 2"/>
          <p:cNvSpPr/>
          <p:nvPr userDrawn="1">
            <p:custDataLst>
              <p:tags r:id="rId2"/>
            </p:custDataLst>
          </p:nvPr>
        </p:nvSpPr>
        <p:spPr>
          <a:xfrm>
            <a:off x="6887209" y="669925"/>
            <a:ext cx="5304791" cy="6192323"/>
          </a:xfrm>
          <a:custGeom>
            <a:avLst/>
            <a:gdLst>
              <a:gd name="connsiteX0" fmla="*/ 4946557 w 5304791"/>
              <a:gd name="connsiteY0" fmla="*/ 0 h 6192323"/>
              <a:gd name="connsiteX1" fmla="*/ 5304791 w 5304791"/>
              <a:gd name="connsiteY1" fmla="*/ 0 h 6192323"/>
              <a:gd name="connsiteX2" fmla="*/ 5304791 w 5304791"/>
              <a:gd name="connsiteY2" fmla="*/ 6192323 h 6192323"/>
              <a:gd name="connsiteX3" fmla="*/ 0 w 5304791"/>
              <a:gd name="connsiteY3" fmla="*/ 6192323 h 6192323"/>
              <a:gd name="connsiteX4" fmla="*/ 0 w 5304791"/>
              <a:gd name="connsiteY4" fmla="*/ 4946212 h 6192323"/>
              <a:gd name="connsiteX5" fmla="*/ 818112 w 5304791"/>
              <a:gd name="connsiteY5" fmla="*/ 4128101 h 6192323"/>
              <a:gd name="connsiteX6" fmla="*/ 1295478 w 5304791"/>
              <a:gd name="connsiteY6" fmla="*/ 4128101 h 6192323"/>
              <a:gd name="connsiteX7" fmla="*/ 2064682 w 5304791"/>
              <a:gd name="connsiteY7" fmla="*/ 3358897 h 6192323"/>
              <a:gd name="connsiteX8" fmla="*/ 2064682 w 5304791"/>
              <a:gd name="connsiteY8" fmla="*/ 2881645 h 6192323"/>
              <a:gd name="connsiteX9" fmla="*/ 2882794 w 5304791"/>
              <a:gd name="connsiteY9" fmla="*/ 2063648 h 6192323"/>
              <a:gd name="connsiteX10" fmla="*/ 3360159 w 5304791"/>
              <a:gd name="connsiteY10" fmla="*/ 2063648 h 6192323"/>
              <a:gd name="connsiteX11" fmla="*/ 4129363 w 5304791"/>
              <a:gd name="connsiteY11" fmla="*/ 1294444 h 6192323"/>
              <a:gd name="connsiteX12" fmla="*/ 4129363 w 5304791"/>
              <a:gd name="connsiteY12" fmla="*/ 818112 h 6192323"/>
              <a:gd name="connsiteX13" fmla="*/ 4946557 w 5304791"/>
              <a:gd name="connsiteY13" fmla="*/ 0 h 619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04791" h="6192323">
                <a:moveTo>
                  <a:pt x="4946557" y="0"/>
                </a:moveTo>
                <a:lnTo>
                  <a:pt x="5304791" y="0"/>
                </a:lnTo>
                <a:lnTo>
                  <a:pt x="5304791" y="6192323"/>
                </a:lnTo>
                <a:lnTo>
                  <a:pt x="0" y="6192323"/>
                </a:lnTo>
                <a:lnTo>
                  <a:pt x="0" y="4946212"/>
                </a:lnTo>
                <a:cubicBezTo>
                  <a:pt x="-63" y="4494356"/>
                  <a:pt x="366255" y="4128032"/>
                  <a:pt x="818112" y="4128101"/>
                </a:cubicBezTo>
                <a:lnTo>
                  <a:pt x="1295478" y="4128101"/>
                </a:lnTo>
                <a:cubicBezTo>
                  <a:pt x="1720296" y="4128101"/>
                  <a:pt x="2064682" y="3783715"/>
                  <a:pt x="2064682" y="3358897"/>
                </a:cubicBezTo>
                <a:lnTo>
                  <a:pt x="2064682" y="2881645"/>
                </a:lnTo>
                <a:cubicBezTo>
                  <a:pt x="2064682" y="2429836"/>
                  <a:pt x="2430984" y="2063580"/>
                  <a:pt x="2882794" y="2063648"/>
                </a:cubicBezTo>
                <a:lnTo>
                  <a:pt x="3360159" y="2063648"/>
                </a:lnTo>
                <a:cubicBezTo>
                  <a:pt x="3784978" y="2063648"/>
                  <a:pt x="4129363" y="1719263"/>
                  <a:pt x="4129363" y="1294444"/>
                </a:cubicBezTo>
                <a:lnTo>
                  <a:pt x="4129363" y="818112"/>
                </a:lnTo>
                <a:cubicBezTo>
                  <a:pt x="4129295" y="366613"/>
                  <a:pt x="4495057" y="444"/>
                  <a:pt x="4946557" y="0"/>
                </a:cubicBezTo>
                <a:close/>
              </a:path>
            </a:pathLst>
          </a:custGeom>
          <a:solidFill>
            <a:schemeClr val="accent1"/>
          </a:solidFill>
          <a:ln w="114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>
            <a:off x="6767195" y="4498975"/>
            <a:ext cx="1087755" cy="108775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4"/>
            </p:custDataLst>
          </p:nvPr>
        </p:nvSpPr>
        <p:spPr>
          <a:xfrm>
            <a:off x="6614795" y="4346575"/>
            <a:ext cx="1393190" cy="139319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5"/>
            </p:custDataLst>
          </p:nvPr>
        </p:nvSpPr>
        <p:spPr>
          <a:xfrm>
            <a:off x="6464300" y="4196080"/>
            <a:ext cx="1694180" cy="16941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6"/>
            </p:custDataLst>
          </p:nvPr>
        </p:nvSpPr>
        <p:spPr>
          <a:xfrm>
            <a:off x="6318250" y="4050030"/>
            <a:ext cx="1986280" cy="19862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7"/>
            </p:custDataLst>
          </p:nvPr>
        </p:nvSpPr>
        <p:spPr>
          <a:xfrm>
            <a:off x="6158865" y="3890645"/>
            <a:ext cx="2304415" cy="230441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>
            <p:custDataLst>
              <p:tags r:id="rId8"/>
            </p:custDataLst>
          </p:nvPr>
        </p:nvGrpSpPr>
        <p:grpSpPr>
          <a:xfrm rot="5400000">
            <a:off x="1183958" y="384810"/>
            <a:ext cx="328295" cy="850900"/>
            <a:chOff x="8651" y="7205"/>
            <a:chExt cx="807" cy="2089"/>
          </a:xfrm>
          <a:solidFill>
            <a:schemeClr val="accent5"/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8651" y="9115"/>
              <a:ext cx="806" cy="179"/>
              <a:chOff x="8651" y="9544"/>
              <a:chExt cx="806" cy="179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927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651" y="8479"/>
              <a:ext cx="807" cy="178"/>
              <a:chOff x="8651" y="8765"/>
              <a:chExt cx="807" cy="178"/>
            </a:xfrm>
            <a:grpFill/>
          </p:grpSpPr>
          <p:sp>
            <p:nvSpPr>
              <p:cNvPr id="28" name="椭圆 27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927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651" y="7842"/>
              <a:ext cx="807" cy="178"/>
              <a:chOff x="8651" y="7985"/>
              <a:chExt cx="807" cy="178"/>
            </a:xfrm>
            <a:grpFill/>
          </p:grpSpPr>
          <p:sp>
            <p:nvSpPr>
              <p:cNvPr id="26" name="椭圆 25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927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651" y="7205"/>
              <a:ext cx="807" cy="178"/>
              <a:chOff x="8651" y="7205"/>
              <a:chExt cx="807" cy="178"/>
            </a:xfrm>
            <a:grpFill/>
          </p:grpSpPr>
          <p:sp>
            <p:nvSpPr>
              <p:cNvPr id="23" name="椭圆 22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927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任意多边形: 形状 31" descr="波浪1资源 1"/>
          <p:cNvSpPr/>
          <p:nvPr userDrawn="1">
            <p:custDataLst>
              <p:tags r:id="rId17"/>
            </p:custDataLst>
          </p:nvPr>
        </p:nvSpPr>
        <p:spPr>
          <a:xfrm>
            <a:off x="9172576" y="2862604"/>
            <a:ext cx="3019425" cy="3993396"/>
          </a:xfrm>
          <a:custGeom>
            <a:avLst/>
            <a:gdLst>
              <a:gd name="connsiteX0" fmla="*/ 3019425 w 3019425"/>
              <a:gd name="connsiteY0" fmla="*/ 0 h 3993396"/>
              <a:gd name="connsiteX1" fmla="*/ 3019425 w 3019425"/>
              <a:gd name="connsiteY1" fmla="*/ 3993396 h 3993396"/>
              <a:gd name="connsiteX2" fmla="*/ 0 w 3019425"/>
              <a:gd name="connsiteY2" fmla="*/ 3993396 h 3993396"/>
              <a:gd name="connsiteX3" fmla="*/ 0 w 3019425"/>
              <a:gd name="connsiteY3" fmla="*/ 3117146 h 3993396"/>
              <a:gd name="connsiteX4" fmla="*/ 460299 w 3019425"/>
              <a:gd name="connsiteY4" fmla="*/ 2656847 h 3993396"/>
              <a:gd name="connsiteX5" fmla="*/ 876250 w 3019425"/>
              <a:gd name="connsiteY5" fmla="*/ 2656847 h 3993396"/>
              <a:gd name="connsiteX6" fmla="*/ 1336549 w 3019425"/>
              <a:gd name="connsiteY6" fmla="*/ 2196783 h 3993396"/>
              <a:gd name="connsiteX7" fmla="*/ 1336549 w 3019425"/>
              <a:gd name="connsiteY7" fmla="*/ 2196666 h 3993396"/>
              <a:gd name="connsiteX8" fmla="*/ 1336549 w 3019425"/>
              <a:gd name="connsiteY8" fmla="*/ 1780714 h 3993396"/>
              <a:gd name="connsiteX9" fmla="*/ 1796731 w 3019425"/>
              <a:gd name="connsiteY9" fmla="*/ 1320415 h 3993396"/>
              <a:gd name="connsiteX10" fmla="*/ 2212800 w 3019425"/>
              <a:gd name="connsiteY10" fmla="*/ 1320415 h 3993396"/>
              <a:gd name="connsiteX11" fmla="*/ 2672981 w 3019425"/>
              <a:gd name="connsiteY11" fmla="*/ 860234 h 3993396"/>
              <a:gd name="connsiteX12" fmla="*/ 2672981 w 3019425"/>
              <a:gd name="connsiteY12" fmla="*/ 860116 h 3993396"/>
              <a:gd name="connsiteX13" fmla="*/ 2672981 w 3019425"/>
              <a:gd name="connsiteY13" fmla="*/ 444400 h 3993396"/>
              <a:gd name="connsiteX14" fmla="*/ 2954111 w 3019425"/>
              <a:gd name="connsiteY14" fmla="*/ 20274 h 3993396"/>
              <a:gd name="connsiteX15" fmla="*/ 3019425 w 3019425"/>
              <a:gd name="connsiteY15" fmla="*/ 0 h 399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9425" h="3993396">
                <a:moveTo>
                  <a:pt x="3019425" y="0"/>
                </a:moveTo>
                <a:lnTo>
                  <a:pt x="3019425" y="3993396"/>
                </a:lnTo>
                <a:lnTo>
                  <a:pt x="0" y="3993396"/>
                </a:lnTo>
                <a:lnTo>
                  <a:pt x="0" y="3117146"/>
                </a:lnTo>
                <a:cubicBezTo>
                  <a:pt x="0" y="2862930"/>
                  <a:pt x="206083" y="2656847"/>
                  <a:pt x="460299" y="2656847"/>
                </a:cubicBezTo>
                <a:lnTo>
                  <a:pt x="876250" y="2656847"/>
                </a:lnTo>
                <a:cubicBezTo>
                  <a:pt x="1130402" y="2656912"/>
                  <a:pt x="1336484" y="2450934"/>
                  <a:pt x="1336549" y="2196783"/>
                </a:cubicBezTo>
                <a:cubicBezTo>
                  <a:pt x="1336549" y="2196744"/>
                  <a:pt x="1336549" y="2196705"/>
                  <a:pt x="1336549" y="2196666"/>
                </a:cubicBezTo>
                <a:lnTo>
                  <a:pt x="1336549" y="1780714"/>
                </a:lnTo>
                <a:cubicBezTo>
                  <a:pt x="1336549" y="1526544"/>
                  <a:pt x="1542561" y="1320480"/>
                  <a:pt x="1796731" y="1320415"/>
                </a:cubicBezTo>
                <a:lnTo>
                  <a:pt x="2212800" y="1320415"/>
                </a:lnTo>
                <a:cubicBezTo>
                  <a:pt x="2466951" y="1320415"/>
                  <a:pt x="2672981" y="1114385"/>
                  <a:pt x="2672981" y="860234"/>
                </a:cubicBezTo>
                <a:cubicBezTo>
                  <a:pt x="2672981" y="860195"/>
                  <a:pt x="2672981" y="860155"/>
                  <a:pt x="2672981" y="860116"/>
                </a:cubicBezTo>
                <a:lnTo>
                  <a:pt x="2672981" y="444400"/>
                </a:lnTo>
                <a:cubicBezTo>
                  <a:pt x="2672981" y="253738"/>
                  <a:pt x="2788903" y="90151"/>
                  <a:pt x="2954111" y="20274"/>
                </a:cubicBezTo>
                <a:lnTo>
                  <a:pt x="3019425" y="0"/>
                </a:lnTo>
                <a:close/>
              </a:path>
            </a:pathLst>
          </a:custGeom>
          <a:solidFill>
            <a:schemeClr val="accent4"/>
          </a:solidFill>
          <a:ln w="117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3" name="组合 32"/>
          <p:cNvGrpSpPr/>
          <p:nvPr userDrawn="1">
            <p:custDataLst>
              <p:tags r:id="rId18"/>
            </p:custDataLst>
          </p:nvPr>
        </p:nvGrpSpPr>
        <p:grpSpPr>
          <a:xfrm>
            <a:off x="3089660" y="0"/>
            <a:ext cx="2728840" cy="1364420"/>
            <a:chOff x="3089660" y="0"/>
            <a:chExt cx="2728840" cy="1364420"/>
          </a:xfrm>
        </p:grpSpPr>
        <p:sp>
          <p:nvSpPr>
            <p:cNvPr id="34" name="任意多边形: 形状 33"/>
            <p:cNvSpPr/>
            <p:nvPr>
              <p:custDataLst>
                <p:tags r:id="rId19"/>
              </p:custDataLst>
            </p:nvPr>
          </p:nvSpPr>
          <p:spPr>
            <a:xfrm>
              <a:off x="3825125" y="0"/>
              <a:ext cx="1257910" cy="628955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/>
            <p:cNvSpPr/>
            <p:nvPr>
              <p:custDataLst>
                <p:tags r:id="rId20"/>
              </p:custDataLst>
            </p:nvPr>
          </p:nvSpPr>
          <p:spPr>
            <a:xfrm>
              <a:off x="3651277" y="0"/>
              <a:ext cx="1605606" cy="802804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6" name="任意多边形: 形状 35"/>
            <p:cNvSpPr/>
            <p:nvPr>
              <p:custDataLst>
                <p:tags r:id="rId21"/>
              </p:custDataLst>
            </p:nvPr>
          </p:nvSpPr>
          <p:spPr>
            <a:xfrm>
              <a:off x="3483452" y="0"/>
              <a:ext cx="1941257" cy="970629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7" name="任意多边形: 形状 36"/>
            <p:cNvSpPr/>
            <p:nvPr>
              <p:custDataLst>
                <p:tags r:id="rId22"/>
              </p:custDataLst>
            </p:nvPr>
          </p:nvSpPr>
          <p:spPr>
            <a:xfrm>
              <a:off x="3301845" y="0"/>
              <a:ext cx="2304471" cy="1152236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8" name="任意多边形: 形状 37"/>
            <p:cNvSpPr/>
            <p:nvPr>
              <p:custDataLst>
                <p:tags r:id="rId23"/>
              </p:custDataLst>
            </p:nvPr>
          </p:nvSpPr>
          <p:spPr>
            <a:xfrm>
              <a:off x="3089660" y="0"/>
              <a:ext cx="2728840" cy="1364420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4"/>
            </p:custDataLst>
          </p:nvPr>
        </p:nvSpPr>
        <p:spPr>
          <a:xfrm>
            <a:off x="838200" y="2131488"/>
            <a:ext cx="8708376" cy="180000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4"/>
                </a:solidFill>
              </a:defRPr>
            </a:lvl1pPr>
          </a:lstStyle>
          <a:p>
            <a:r>
              <a:rPr lang="zh-CN" altLang="en-US" dirty="0"/>
              <a:t>单击此处编辑母版</a:t>
            </a:r>
            <a:br>
              <a:rPr lang="en-US" altLang="zh-CN" dirty="0"/>
            </a:br>
            <a:r>
              <a:rPr lang="zh-CN" altLang="en-US" dirty="0"/>
              <a:t>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8"/>
            </p:custDataLst>
          </p:nvPr>
        </p:nvSpPr>
        <p:spPr>
          <a:xfrm>
            <a:off x="842642" y="5230368"/>
            <a:ext cx="2743199" cy="97612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9"/>
            </p:custDataLst>
          </p:nvPr>
        </p:nvSpPr>
        <p:spPr>
          <a:xfrm>
            <a:off x="3360716" y="4168127"/>
            <a:ext cx="295080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30"/>
            </p:custDataLst>
          </p:nvPr>
        </p:nvSpPr>
        <p:spPr>
          <a:xfrm>
            <a:off x="838200" y="4168895"/>
            <a:ext cx="246364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圆角矩形 9"/>
          <p:cNvSpPr/>
          <p:nvPr userDrawn="1">
            <p:custDataLst>
              <p:tags r:id="rId3"/>
            </p:custDataLst>
          </p:nvPr>
        </p:nvSpPr>
        <p:spPr>
          <a:xfrm flipH="1">
            <a:off x="2814955" y="2491740"/>
            <a:ext cx="2459990" cy="156337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8" descr="波浪3资源 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0" y="1166495"/>
            <a:ext cx="5691505" cy="5691505"/>
          </a:xfrm>
          <a:prstGeom prst="rect">
            <a:avLst/>
          </a:prstGeom>
        </p:spPr>
      </p:pic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5137785" y="4574540"/>
            <a:ext cx="600710" cy="1326515"/>
            <a:chOff x="8651" y="7204"/>
            <a:chExt cx="946" cy="2089"/>
          </a:xfrm>
          <a:solidFill>
            <a:schemeClr val="accent5">
              <a:alpha val="50000"/>
            </a:schemeClr>
          </a:solidFill>
        </p:grpSpPr>
        <p:grpSp>
          <p:nvGrpSpPr>
            <p:cNvPr id="10" name="组合 9"/>
            <p:cNvGrpSpPr/>
            <p:nvPr/>
          </p:nvGrpSpPr>
          <p:grpSpPr>
            <a:xfrm>
              <a:off x="8651" y="9115"/>
              <a:ext cx="945" cy="178"/>
              <a:chOff x="8651" y="9544"/>
              <a:chExt cx="945" cy="178"/>
            </a:xfrm>
            <a:grpFill/>
          </p:grpSpPr>
          <p:sp>
            <p:nvSpPr>
              <p:cNvPr id="20" name="椭圆 19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 rot="5400000" flipH="1">
                <a:off x="941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651" y="8478"/>
              <a:ext cx="946" cy="178"/>
              <a:chOff x="8651" y="8764"/>
              <a:chExt cx="946" cy="178"/>
            </a:xfrm>
            <a:grpFill/>
          </p:grpSpPr>
          <p:sp>
            <p:nvSpPr>
              <p:cNvPr id="18" name="椭圆 17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941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51" y="7841"/>
              <a:ext cx="946" cy="178"/>
              <a:chOff x="8651" y="7984"/>
              <a:chExt cx="946" cy="178"/>
            </a:xfrm>
            <a:grpFill/>
          </p:grpSpPr>
          <p:sp>
            <p:nvSpPr>
              <p:cNvPr id="16" name="椭圆 15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941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651" y="7204"/>
              <a:ext cx="946" cy="178"/>
              <a:chOff x="8651" y="7204"/>
              <a:chExt cx="946" cy="178"/>
            </a:xfrm>
            <a:grpFill/>
          </p:grpSpPr>
          <p:sp>
            <p:nvSpPr>
              <p:cNvPr id="14" name="椭圆 13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941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椭圆 21"/>
          <p:cNvSpPr>
            <a:spLocks noChangeAspect="1"/>
          </p:cNvSpPr>
          <p:nvPr userDrawn="1">
            <p:custDataLst>
              <p:tags r:id="rId16"/>
            </p:custDataLst>
          </p:nvPr>
        </p:nvSpPr>
        <p:spPr>
          <a:xfrm flipH="1">
            <a:off x="1148715" y="1753235"/>
            <a:ext cx="3039745" cy="30403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 userDrawn="1">
            <p:custDataLst>
              <p:tags r:id="rId17"/>
            </p:custDataLst>
          </p:nvPr>
        </p:nvGrpSpPr>
        <p:grpSpPr>
          <a:xfrm rot="5400000">
            <a:off x="1190308" y="172403"/>
            <a:ext cx="467995" cy="1326515"/>
            <a:chOff x="8651" y="7205"/>
            <a:chExt cx="737" cy="2089"/>
          </a:xfrm>
          <a:solidFill>
            <a:schemeClr val="accent2"/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8651" y="9115"/>
              <a:ext cx="736" cy="179"/>
              <a:chOff x="8651" y="9544"/>
              <a:chExt cx="736" cy="179"/>
            </a:xfrm>
            <a:grpFill/>
          </p:grpSpPr>
          <p:sp>
            <p:nvSpPr>
              <p:cNvPr id="36" name="椭圆 35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>
              <a:xfrm rot="5400000" flipH="1">
                <a:off x="920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651" y="8479"/>
              <a:ext cx="737" cy="178"/>
              <a:chOff x="8651" y="8765"/>
              <a:chExt cx="737" cy="178"/>
            </a:xfrm>
            <a:grpFill/>
          </p:grpSpPr>
          <p:sp>
            <p:nvSpPr>
              <p:cNvPr id="34" name="椭圆 33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>
              <a:xfrm rot="5400000" flipH="1">
                <a:off x="920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651" y="7842"/>
              <a:ext cx="737" cy="178"/>
              <a:chOff x="8651" y="7985"/>
              <a:chExt cx="737" cy="178"/>
            </a:xfrm>
            <a:grpFill/>
          </p:grpSpPr>
          <p:sp>
            <p:nvSpPr>
              <p:cNvPr id="32" name="椭圆 31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>
              <a:xfrm rot="5400000" flipH="1">
                <a:off x="920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8651" y="7205"/>
              <a:ext cx="737" cy="178"/>
              <a:chOff x="8651" y="7205"/>
              <a:chExt cx="737" cy="178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>
              <a:xfrm rot="5400000" flipH="1">
                <a:off x="920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任意多边形: 形状 37"/>
          <p:cNvSpPr/>
          <p:nvPr userDrawn="1">
            <p:custDataLst>
              <p:tags r:id="rId26"/>
            </p:custDataLst>
          </p:nvPr>
        </p:nvSpPr>
        <p:spPr>
          <a:xfrm>
            <a:off x="0" y="5255895"/>
            <a:ext cx="1689100" cy="1172846"/>
          </a:xfrm>
          <a:custGeom>
            <a:avLst/>
            <a:gdLst>
              <a:gd name="connsiteX0" fmla="*/ 0 w 1689100"/>
              <a:gd name="connsiteY0" fmla="*/ 0 h 1172846"/>
              <a:gd name="connsiteX1" fmla="*/ 1102677 w 1689100"/>
              <a:gd name="connsiteY1" fmla="*/ 0 h 1172846"/>
              <a:gd name="connsiteX2" fmla="*/ 1677186 w 1689100"/>
              <a:gd name="connsiteY2" fmla="*/ 468238 h 1172846"/>
              <a:gd name="connsiteX3" fmla="*/ 1689100 w 1689100"/>
              <a:gd name="connsiteY3" fmla="*/ 586423 h 1172846"/>
              <a:gd name="connsiteX4" fmla="*/ 1677186 w 1689100"/>
              <a:gd name="connsiteY4" fmla="*/ 704607 h 1172846"/>
              <a:gd name="connsiteX5" fmla="*/ 1102677 w 1689100"/>
              <a:gd name="connsiteY5" fmla="*/ 1172845 h 1172846"/>
              <a:gd name="connsiteX6" fmla="*/ 0 w 1689100"/>
              <a:gd name="connsiteY6" fmla="*/ 1172846 h 1172846"/>
              <a:gd name="connsiteX7" fmla="*/ 0 w 168910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9100" h="1172846">
                <a:moveTo>
                  <a:pt x="0" y="0"/>
                </a:moveTo>
                <a:lnTo>
                  <a:pt x="1102677" y="0"/>
                </a:lnTo>
                <a:cubicBezTo>
                  <a:pt x="1386065" y="0"/>
                  <a:pt x="1622504" y="201016"/>
                  <a:pt x="1677186" y="468238"/>
                </a:cubicBezTo>
                <a:lnTo>
                  <a:pt x="1689100" y="586423"/>
                </a:lnTo>
                <a:lnTo>
                  <a:pt x="1677186" y="704607"/>
                </a:lnTo>
                <a:cubicBezTo>
                  <a:pt x="1622504" y="971830"/>
                  <a:pt x="1386065" y="1172845"/>
                  <a:pt x="1102677" y="1172845"/>
                </a:cubicBezTo>
                <a:lnTo>
                  <a:pt x="0" y="1172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7"/>
            </p:custDataLst>
          </p:nvPr>
        </p:nvSpPr>
        <p:spPr>
          <a:xfrm>
            <a:off x="1205556" y="1883753"/>
            <a:ext cx="2880000" cy="1644003"/>
          </a:xfrm>
        </p:spPr>
        <p:txBody>
          <a:bodyPr anchor="b">
            <a:normAutofit/>
          </a:bodyPr>
          <a:lstStyle>
            <a:lvl1pPr algn="ctr" rtl="0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8"/>
            </p:custDataLst>
          </p:nvPr>
        </p:nvSpPr>
        <p:spPr>
          <a:xfrm>
            <a:off x="1205557" y="3616668"/>
            <a:ext cx="2880000" cy="1071220"/>
          </a:xfrm>
        </p:spPr>
        <p:txBody>
          <a:bodyPr anchor="t"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8143875" y="0"/>
            <a:ext cx="4048125" cy="4048125"/>
          </a:xfrm>
          <a:prstGeom prst="rect">
            <a:avLst/>
          </a:prstGeom>
        </p:spPr>
      </p:pic>
      <p:pic>
        <p:nvPicPr>
          <p:cNvPr id="9" name="图片 4" descr="波浪3资源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0" y="1972310"/>
            <a:ext cx="4885690" cy="4885690"/>
          </a:xfrm>
          <a:prstGeom prst="rect">
            <a:avLst/>
          </a:prstGeom>
        </p:spPr>
      </p:pic>
      <p:sp>
        <p:nvSpPr>
          <p:cNvPr id="11" name="椭圆 10"/>
          <p:cNvSpPr/>
          <p:nvPr userDrawn="1">
            <p:custDataLst>
              <p:tags r:id="rId8"/>
            </p:custDataLst>
          </p:nvPr>
        </p:nvSpPr>
        <p:spPr>
          <a:xfrm>
            <a:off x="1337945" y="4248785"/>
            <a:ext cx="1040130" cy="10401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9"/>
            </p:custDataLst>
          </p:nvPr>
        </p:nvSpPr>
        <p:spPr>
          <a:xfrm>
            <a:off x="1191895" y="4102735"/>
            <a:ext cx="1332230" cy="13322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10"/>
            </p:custDataLst>
          </p:nvPr>
        </p:nvSpPr>
        <p:spPr>
          <a:xfrm>
            <a:off x="1048385" y="3959225"/>
            <a:ext cx="1620520" cy="16205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>
            <p:custDataLst>
              <p:tags r:id="rId11"/>
            </p:custDataLst>
          </p:nvPr>
        </p:nvSpPr>
        <p:spPr>
          <a:xfrm>
            <a:off x="908685" y="3819525"/>
            <a:ext cx="1899920" cy="18999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12"/>
            </p:custDataLst>
          </p:nvPr>
        </p:nvSpPr>
        <p:spPr>
          <a:xfrm>
            <a:off x="756285" y="3667125"/>
            <a:ext cx="2204085" cy="2204085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13"/>
            </p:custDataLst>
          </p:nvPr>
        </p:nvSpPr>
        <p:spPr>
          <a:xfrm>
            <a:off x="9814560" y="1293495"/>
            <a:ext cx="992505" cy="99250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4"/>
            </p:custDataLst>
          </p:nvPr>
        </p:nvSpPr>
        <p:spPr>
          <a:xfrm>
            <a:off x="9675495" y="1154430"/>
            <a:ext cx="1271270" cy="127127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5"/>
            </p:custDataLst>
          </p:nvPr>
        </p:nvSpPr>
        <p:spPr>
          <a:xfrm>
            <a:off x="9538335" y="1017270"/>
            <a:ext cx="1546225" cy="15462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>
            <p:custDataLst>
              <p:tags r:id="rId16"/>
            </p:custDataLst>
          </p:nvPr>
        </p:nvSpPr>
        <p:spPr>
          <a:xfrm>
            <a:off x="9404985" y="883920"/>
            <a:ext cx="1812925" cy="18129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17"/>
            </p:custDataLst>
          </p:nvPr>
        </p:nvSpPr>
        <p:spPr>
          <a:xfrm>
            <a:off x="9259570" y="738505"/>
            <a:ext cx="2103120" cy="210312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1526400" y="3266144"/>
            <a:ext cx="9144000" cy="2006395"/>
          </a:xfrm>
        </p:spPr>
        <p:txBody>
          <a:bodyPr anchor="t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22"/>
            </p:custDataLst>
          </p:nvPr>
        </p:nvSpPr>
        <p:spPr>
          <a:xfrm>
            <a:off x="1524000" y="856666"/>
            <a:ext cx="9144000" cy="2203901"/>
          </a:xfrm>
        </p:spPr>
        <p:txBody>
          <a:bodyPr anchor="b">
            <a:normAutofit/>
          </a:bodyPr>
          <a:lstStyle>
            <a:lvl1pPr marL="0" indent="0" algn="ctr">
              <a:buNone/>
              <a:defRPr sz="6000" b="1">
                <a:ln>
                  <a:solidFill>
                    <a:schemeClr val="accent4">
                      <a:alpha val="40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8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3" name="椭圆 22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 rot="10800000">
            <a:off x="8393430" y="658495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 rot="10800000">
            <a:off x="8393430" y="1012190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rot="10800000">
            <a:off x="879792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 rot="10800000">
            <a:off x="879792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0800000">
            <a:off x="9202420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0800000">
            <a:off x="9202420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 rot="10800000">
            <a:off x="960691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 rot="10800000">
            <a:off x="960691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3"/>
            </p:custDataLst>
          </p:nvPr>
        </p:nvSpPr>
        <p:spPr>
          <a:xfrm>
            <a:off x="9776460" y="4785995"/>
            <a:ext cx="2415540" cy="1172846"/>
          </a:xfrm>
          <a:custGeom>
            <a:avLst/>
            <a:gdLst>
              <a:gd name="connsiteX0" fmla="*/ 586423 w 2415540"/>
              <a:gd name="connsiteY0" fmla="*/ 0 h 1172846"/>
              <a:gd name="connsiteX1" fmla="*/ 2415540 w 2415540"/>
              <a:gd name="connsiteY1" fmla="*/ 0 h 1172846"/>
              <a:gd name="connsiteX2" fmla="*/ 2415540 w 2415540"/>
              <a:gd name="connsiteY2" fmla="*/ 1172846 h 1172846"/>
              <a:gd name="connsiteX3" fmla="*/ 586423 w 2415540"/>
              <a:gd name="connsiteY3" fmla="*/ 1172845 h 1172846"/>
              <a:gd name="connsiteX4" fmla="*/ 11914 w 2415540"/>
              <a:gd name="connsiteY4" fmla="*/ 704607 h 1172846"/>
              <a:gd name="connsiteX5" fmla="*/ 0 w 2415540"/>
              <a:gd name="connsiteY5" fmla="*/ 586423 h 1172846"/>
              <a:gd name="connsiteX6" fmla="*/ 11914 w 2415540"/>
              <a:gd name="connsiteY6" fmla="*/ 468238 h 1172846"/>
              <a:gd name="connsiteX7" fmla="*/ 586423 w 241554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5540" h="1172846">
                <a:moveTo>
                  <a:pt x="586423" y="0"/>
                </a:moveTo>
                <a:lnTo>
                  <a:pt x="2415540" y="0"/>
                </a:lnTo>
                <a:lnTo>
                  <a:pt x="2415540" y="1172846"/>
                </a:lnTo>
                <a:lnTo>
                  <a:pt x="586423" y="1172845"/>
                </a:lnTo>
                <a:cubicBezTo>
                  <a:pt x="303035" y="1172845"/>
                  <a:pt x="66596" y="971830"/>
                  <a:pt x="11914" y="704607"/>
                </a:cubicBezTo>
                <a:lnTo>
                  <a:pt x="0" y="586423"/>
                </a:lnTo>
                <a:lnTo>
                  <a:pt x="11914" y="468238"/>
                </a:lnTo>
                <a:cubicBezTo>
                  <a:pt x="66596" y="201016"/>
                  <a:pt x="303035" y="0"/>
                  <a:pt x="5864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14"/>
            </p:custDataLst>
          </p:nvPr>
        </p:nvSpPr>
        <p:spPr>
          <a:xfrm>
            <a:off x="1626870" y="0"/>
            <a:ext cx="1257935" cy="62865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15"/>
            </p:custDataLst>
          </p:nvPr>
        </p:nvSpPr>
        <p:spPr>
          <a:xfrm>
            <a:off x="1452880" y="0"/>
            <a:ext cx="1605915" cy="80264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 userDrawn="1">
            <p:custDataLst>
              <p:tags r:id="rId16"/>
            </p:custDataLst>
          </p:nvPr>
        </p:nvSpPr>
        <p:spPr>
          <a:xfrm>
            <a:off x="1285240" y="0"/>
            <a:ext cx="1941195" cy="9709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1" name="任意多边形: 形状 30"/>
          <p:cNvSpPr/>
          <p:nvPr userDrawn="1">
            <p:custDataLst>
              <p:tags r:id="rId17"/>
            </p:custDataLst>
          </p:nvPr>
        </p:nvSpPr>
        <p:spPr>
          <a:xfrm>
            <a:off x="1103630" y="0"/>
            <a:ext cx="2304415" cy="115252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 userDrawn="1">
            <p:custDataLst>
              <p:tags r:id="rId18"/>
            </p:custDataLst>
          </p:nvPr>
        </p:nvSpPr>
        <p:spPr>
          <a:xfrm>
            <a:off x="890905" y="0"/>
            <a:ext cx="2728595" cy="13646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9"/>
            </p:custDataLst>
          </p:nvPr>
        </p:nvSpPr>
        <p:spPr>
          <a:xfrm>
            <a:off x="838200" y="1200313"/>
            <a:ext cx="8768398" cy="2255687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886326" y="5123536"/>
            <a:ext cx="5711905" cy="83497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4"/>
            </p:custDataLst>
          </p:nvPr>
        </p:nvSpPr>
        <p:spPr>
          <a:xfrm>
            <a:off x="3718231" y="3919467"/>
            <a:ext cx="28800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25"/>
            </p:custDataLst>
          </p:nvPr>
        </p:nvSpPr>
        <p:spPr>
          <a:xfrm>
            <a:off x="886326" y="3921543"/>
            <a:ext cx="27432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 descr="波浪2资源 2"/>
          <p:cNvSpPr/>
          <p:nvPr userDrawn="1">
            <p:custDataLst>
              <p:tags r:id="rId2"/>
            </p:custDataLst>
          </p:nvPr>
        </p:nvSpPr>
        <p:spPr>
          <a:xfrm>
            <a:off x="6887209" y="669925"/>
            <a:ext cx="5304791" cy="6192323"/>
          </a:xfrm>
          <a:custGeom>
            <a:avLst/>
            <a:gdLst>
              <a:gd name="connsiteX0" fmla="*/ 4946557 w 5304791"/>
              <a:gd name="connsiteY0" fmla="*/ 0 h 6192323"/>
              <a:gd name="connsiteX1" fmla="*/ 5304791 w 5304791"/>
              <a:gd name="connsiteY1" fmla="*/ 0 h 6192323"/>
              <a:gd name="connsiteX2" fmla="*/ 5304791 w 5304791"/>
              <a:gd name="connsiteY2" fmla="*/ 6192323 h 6192323"/>
              <a:gd name="connsiteX3" fmla="*/ 0 w 5304791"/>
              <a:gd name="connsiteY3" fmla="*/ 6192323 h 6192323"/>
              <a:gd name="connsiteX4" fmla="*/ 0 w 5304791"/>
              <a:gd name="connsiteY4" fmla="*/ 4946212 h 6192323"/>
              <a:gd name="connsiteX5" fmla="*/ 818112 w 5304791"/>
              <a:gd name="connsiteY5" fmla="*/ 4128101 h 6192323"/>
              <a:gd name="connsiteX6" fmla="*/ 1295478 w 5304791"/>
              <a:gd name="connsiteY6" fmla="*/ 4128101 h 6192323"/>
              <a:gd name="connsiteX7" fmla="*/ 2064682 w 5304791"/>
              <a:gd name="connsiteY7" fmla="*/ 3358897 h 6192323"/>
              <a:gd name="connsiteX8" fmla="*/ 2064682 w 5304791"/>
              <a:gd name="connsiteY8" fmla="*/ 2881645 h 6192323"/>
              <a:gd name="connsiteX9" fmla="*/ 2882794 w 5304791"/>
              <a:gd name="connsiteY9" fmla="*/ 2063648 h 6192323"/>
              <a:gd name="connsiteX10" fmla="*/ 3360159 w 5304791"/>
              <a:gd name="connsiteY10" fmla="*/ 2063648 h 6192323"/>
              <a:gd name="connsiteX11" fmla="*/ 4129363 w 5304791"/>
              <a:gd name="connsiteY11" fmla="*/ 1294444 h 6192323"/>
              <a:gd name="connsiteX12" fmla="*/ 4129363 w 5304791"/>
              <a:gd name="connsiteY12" fmla="*/ 818112 h 6192323"/>
              <a:gd name="connsiteX13" fmla="*/ 4946557 w 5304791"/>
              <a:gd name="connsiteY13" fmla="*/ 0 h 619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04791" h="6192323">
                <a:moveTo>
                  <a:pt x="4946557" y="0"/>
                </a:moveTo>
                <a:lnTo>
                  <a:pt x="5304791" y="0"/>
                </a:lnTo>
                <a:lnTo>
                  <a:pt x="5304791" y="6192323"/>
                </a:lnTo>
                <a:lnTo>
                  <a:pt x="0" y="6192323"/>
                </a:lnTo>
                <a:lnTo>
                  <a:pt x="0" y="4946212"/>
                </a:lnTo>
                <a:cubicBezTo>
                  <a:pt x="-63" y="4494356"/>
                  <a:pt x="366255" y="4128032"/>
                  <a:pt x="818112" y="4128101"/>
                </a:cubicBezTo>
                <a:lnTo>
                  <a:pt x="1295478" y="4128101"/>
                </a:lnTo>
                <a:cubicBezTo>
                  <a:pt x="1720296" y="4128101"/>
                  <a:pt x="2064682" y="3783715"/>
                  <a:pt x="2064682" y="3358897"/>
                </a:cubicBezTo>
                <a:lnTo>
                  <a:pt x="2064682" y="2881645"/>
                </a:lnTo>
                <a:cubicBezTo>
                  <a:pt x="2064682" y="2429836"/>
                  <a:pt x="2430984" y="2063580"/>
                  <a:pt x="2882794" y="2063648"/>
                </a:cubicBezTo>
                <a:lnTo>
                  <a:pt x="3360159" y="2063648"/>
                </a:lnTo>
                <a:cubicBezTo>
                  <a:pt x="3784978" y="2063648"/>
                  <a:pt x="4129363" y="1719263"/>
                  <a:pt x="4129363" y="1294444"/>
                </a:cubicBezTo>
                <a:lnTo>
                  <a:pt x="4129363" y="818112"/>
                </a:lnTo>
                <a:cubicBezTo>
                  <a:pt x="4129295" y="366613"/>
                  <a:pt x="4495057" y="444"/>
                  <a:pt x="4946557" y="0"/>
                </a:cubicBezTo>
                <a:close/>
              </a:path>
            </a:pathLst>
          </a:custGeom>
          <a:solidFill>
            <a:schemeClr val="accent1"/>
          </a:solidFill>
          <a:ln w="114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>
            <a:off x="6767195" y="4498975"/>
            <a:ext cx="1087755" cy="108775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4"/>
            </p:custDataLst>
          </p:nvPr>
        </p:nvSpPr>
        <p:spPr>
          <a:xfrm>
            <a:off x="6614795" y="4346575"/>
            <a:ext cx="1393190" cy="139319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5"/>
            </p:custDataLst>
          </p:nvPr>
        </p:nvSpPr>
        <p:spPr>
          <a:xfrm>
            <a:off x="6464300" y="4196080"/>
            <a:ext cx="1694180" cy="16941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6"/>
            </p:custDataLst>
          </p:nvPr>
        </p:nvSpPr>
        <p:spPr>
          <a:xfrm>
            <a:off x="6318250" y="4050030"/>
            <a:ext cx="1986280" cy="19862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7"/>
            </p:custDataLst>
          </p:nvPr>
        </p:nvSpPr>
        <p:spPr>
          <a:xfrm>
            <a:off x="6158865" y="3890645"/>
            <a:ext cx="2304415" cy="230441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>
            <p:custDataLst>
              <p:tags r:id="rId8"/>
            </p:custDataLst>
          </p:nvPr>
        </p:nvGrpSpPr>
        <p:grpSpPr>
          <a:xfrm rot="5400000">
            <a:off x="1183958" y="384810"/>
            <a:ext cx="328295" cy="850900"/>
            <a:chOff x="8651" y="7205"/>
            <a:chExt cx="807" cy="2089"/>
          </a:xfrm>
          <a:solidFill>
            <a:schemeClr val="accent5"/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8651" y="9115"/>
              <a:ext cx="806" cy="179"/>
              <a:chOff x="8651" y="9544"/>
              <a:chExt cx="806" cy="179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927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651" y="8479"/>
              <a:ext cx="807" cy="178"/>
              <a:chOff x="8651" y="8765"/>
              <a:chExt cx="807" cy="178"/>
            </a:xfrm>
            <a:grpFill/>
          </p:grpSpPr>
          <p:sp>
            <p:nvSpPr>
              <p:cNvPr id="28" name="椭圆 27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927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651" y="7842"/>
              <a:ext cx="807" cy="178"/>
              <a:chOff x="8651" y="7985"/>
              <a:chExt cx="807" cy="178"/>
            </a:xfrm>
            <a:grpFill/>
          </p:grpSpPr>
          <p:sp>
            <p:nvSpPr>
              <p:cNvPr id="26" name="椭圆 25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927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651" y="7205"/>
              <a:ext cx="807" cy="178"/>
              <a:chOff x="8651" y="7205"/>
              <a:chExt cx="807" cy="178"/>
            </a:xfrm>
            <a:grpFill/>
          </p:grpSpPr>
          <p:sp>
            <p:nvSpPr>
              <p:cNvPr id="23" name="椭圆 22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927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任意多边形: 形状 31" descr="波浪1资源 1"/>
          <p:cNvSpPr/>
          <p:nvPr userDrawn="1">
            <p:custDataLst>
              <p:tags r:id="rId17"/>
            </p:custDataLst>
          </p:nvPr>
        </p:nvSpPr>
        <p:spPr>
          <a:xfrm>
            <a:off x="9172576" y="2862604"/>
            <a:ext cx="3019425" cy="3993396"/>
          </a:xfrm>
          <a:custGeom>
            <a:avLst/>
            <a:gdLst>
              <a:gd name="connsiteX0" fmla="*/ 3019425 w 3019425"/>
              <a:gd name="connsiteY0" fmla="*/ 0 h 3993396"/>
              <a:gd name="connsiteX1" fmla="*/ 3019425 w 3019425"/>
              <a:gd name="connsiteY1" fmla="*/ 3993396 h 3993396"/>
              <a:gd name="connsiteX2" fmla="*/ 0 w 3019425"/>
              <a:gd name="connsiteY2" fmla="*/ 3993396 h 3993396"/>
              <a:gd name="connsiteX3" fmla="*/ 0 w 3019425"/>
              <a:gd name="connsiteY3" fmla="*/ 3117146 h 3993396"/>
              <a:gd name="connsiteX4" fmla="*/ 460299 w 3019425"/>
              <a:gd name="connsiteY4" fmla="*/ 2656847 h 3993396"/>
              <a:gd name="connsiteX5" fmla="*/ 876250 w 3019425"/>
              <a:gd name="connsiteY5" fmla="*/ 2656847 h 3993396"/>
              <a:gd name="connsiteX6" fmla="*/ 1336549 w 3019425"/>
              <a:gd name="connsiteY6" fmla="*/ 2196783 h 3993396"/>
              <a:gd name="connsiteX7" fmla="*/ 1336549 w 3019425"/>
              <a:gd name="connsiteY7" fmla="*/ 2196666 h 3993396"/>
              <a:gd name="connsiteX8" fmla="*/ 1336549 w 3019425"/>
              <a:gd name="connsiteY8" fmla="*/ 1780714 h 3993396"/>
              <a:gd name="connsiteX9" fmla="*/ 1796731 w 3019425"/>
              <a:gd name="connsiteY9" fmla="*/ 1320415 h 3993396"/>
              <a:gd name="connsiteX10" fmla="*/ 2212800 w 3019425"/>
              <a:gd name="connsiteY10" fmla="*/ 1320415 h 3993396"/>
              <a:gd name="connsiteX11" fmla="*/ 2672981 w 3019425"/>
              <a:gd name="connsiteY11" fmla="*/ 860234 h 3993396"/>
              <a:gd name="connsiteX12" fmla="*/ 2672981 w 3019425"/>
              <a:gd name="connsiteY12" fmla="*/ 860116 h 3993396"/>
              <a:gd name="connsiteX13" fmla="*/ 2672981 w 3019425"/>
              <a:gd name="connsiteY13" fmla="*/ 444400 h 3993396"/>
              <a:gd name="connsiteX14" fmla="*/ 2954111 w 3019425"/>
              <a:gd name="connsiteY14" fmla="*/ 20274 h 3993396"/>
              <a:gd name="connsiteX15" fmla="*/ 3019425 w 3019425"/>
              <a:gd name="connsiteY15" fmla="*/ 0 h 399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9425" h="3993396">
                <a:moveTo>
                  <a:pt x="3019425" y="0"/>
                </a:moveTo>
                <a:lnTo>
                  <a:pt x="3019425" y="3993396"/>
                </a:lnTo>
                <a:lnTo>
                  <a:pt x="0" y="3993396"/>
                </a:lnTo>
                <a:lnTo>
                  <a:pt x="0" y="3117146"/>
                </a:lnTo>
                <a:cubicBezTo>
                  <a:pt x="0" y="2862930"/>
                  <a:pt x="206083" y="2656847"/>
                  <a:pt x="460299" y="2656847"/>
                </a:cubicBezTo>
                <a:lnTo>
                  <a:pt x="876250" y="2656847"/>
                </a:lnTo>
                <a:cubicBezTo>
                  <a:pt x="1130402" y="2656912"/>
                  <a:pt x="1336484" y="2450934"/>
                  <a:pt x="1336549" y="2196783"/>
                </a:cubicBezTo>
                <a:cubicBezTo>
                  <a:pt x="1336549" y="2196744"/>
                  <a:pt x="1336549" y="2196705"/>
                  <a:pt x="1336549" y="2196666"/>
                </a:cubicBezTo>
                <a:lnTo>
                  <a:pt x="1336549" y="1780714"/>
                </a:lnTo>
                <a:cubicBezTo>
                  <a:pt x="1336549" y="1526544"/>
                  <a:pt x="1542561" y="1320480"/>
                  <a:pt x="1796731" y="1320415"/>
                </a:cubicBezTo>
                <a:lnTo>
                  <a:pt x="2212800" y="1320415"/>
                </a:lnTo>
                <a:cubicBezTo>
                  <a:pt x="2466951" y="1320415"/>
                  <a:pt x="2672981" y="1114385"/>
                  <a:pt x="2672981" y="860234"/>
                </a:cubicBezTo>
                <a:cubicBezTo>
                  <a:pt x="2672981" y="860195"/>
                  <a:pt x="2672981" y="860155"/>
                  <a:pt x="2672981" y="860116"/>
                </a:cubicBezTo>
                <a:lnTo>
                  <a:pt x="2672981" y="444400"/>
                </a:lnTo>
                <a:cubicBezTo>
                  <a:pt x="2672981" y="253738"/>
                  <a:pt x="2788903" y="90151"/>
                  <a:pt x="2954111" y="20274"/>
                </a:cubicBezTo>
                <a:lnTo>
                  <a:pt x="3019425" y="0"/>
                </a:lnTo>
                <a:close/>
              </a:path>
            </a:pathLst>
          </a:custGeom>
          <a:solidFill>
            <a:schemeClr val="accent4"/>
          </a:solidFill>
          <a:ln w="117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3" name="组合 32"/>
          <p:cNvGrpSpPr/>
          <p:nvPr userDrawn="1">
            <p:custDataLst>
              <p:tags r:id="rId18"/>
            </p:custDataLst>
          </p:nvPr>
        </p:nvGrpSpPr>
        <p:grpSpPr>
          <a:xfrm>
            <a:off x="3089660" y="0"/>
            <a:ext cx="2728840" cy="1364420"/>
            <a:chOff x="3089660" y="0"/>
            <a:chExt cx="2728840" cy="1364420"/>
          </a:xfrm>
        </p:grpSpPr>
        <p:sp>
          <p:nvSpPr>
            <p:cNvPr id="34" name="任意多边形: 形状 33"/>
            <p:cNvSpPr/>
            <p:nvPr>
              <p:custDataLst>
                <p:tags r:id="rId19"/>
              </p:custDataLst>
            </p:nvPr>
          </p:nvSpPr>
          <p:spPr>
            <a:xfrm>
              <a:off x="3825125" y="0"/>
              <a:ext cx="1257910" cy="628955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/>
            <p:cNvSpPr/>
            <p:nvPr>
              <p:custDataLst>
                <p:tags r:id="rId20"/>
              </p:custDataLst>
            </p:nvPr>
          </p:nvSpPr>
          <p:spPr>
            <a:xfrm>
              <a:off x="3651277" y="0"/>
              <a:ext cx="1605606" cy="802804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6" name="任意多边形: 形状 35"/>
            <p:cNvSpPr/>
            <p:nvPr>
              <p:custDataLst>
                <p:tags r:id="rId21"/>
              </p:custDataLst>
            </p:nvPr>
          </p:nvSpPr>
          <p:spPr>
            <a:xfrm>
              <a:off x="3483452" y="0"/>
              <a:ext cx="1941257" cy="970629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7" name="任意多边形: 形状 36"/>
            <p:cNvSpPr/>
            <p:nvPr>
              <p:custDataLst>
                <p:tags r:id="rId22"/>
              </p:custDataLst>
            </p:nvPr>
          </p:nvSpPr>
          <p:spPr>
            <a:xfrm>
              <a:off x="3301845" y="0"/>
              <a:ext cx="2304471" cy="1152236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8" name="任意多边形: 形状 37"/>
            <p:cNvSpPr/>
            <p:nvPr>
              <p:custDataLst>
                <p:tags r:id="rId23"/>
              </p:custDataLst>
            </p:nvPr>
          </p:nvSpPr>
          <p:spPr>
            <a:xfrm>
              <a:off x="3089660" y="0"/>
              <a:ext cx="2728840" cy="1364420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4"/>
            </p:custDataLst>
          </p:nvPr>
        </p:nvSpPr>
        <p:spPr>
          <a:xfrm>
            <a:off x="838200" y="2131488"/>
            <a:ext cx="8708376" cy="180000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4"/>
                </a:solidFill>
              </a:defRPr>
            </a:lvl1pPr>
          </a:lstStyle>
          <a:p>
            <a:r>
              <a:rPr lang="zh-CN" altLang="en-US" dirty="0"/>
              <a:t>单击此处编辑母版</a:t>
            </a:r>
            <a:br>
              <a:rPr lang="en-US" altLang="zh-CN" dirty="0"/>
            </a:br>
            <a:r>
              <a:rPr lang="zh-CN" altLang="en-US" dirty="0"/>
              <a:t>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8"/>
            </p:custDataLst>
          </p:nvPr>
        </p:nvSpPr>
        <p:spPr>
          <a:xfrm>
            <a:off x="842642" y="5230368"/>
            <a:ext cx="2743199" cy="97612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9"/>
            </p:custDataLst>
          </p:nvPr>
        </p:nvSpPr>
        <p:spPr>
          <a:xfrm>
            <a:off x="3360716" y="4168127"/>
            <a:ext cx="295080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30"/>
            </p:custDataLst>
          </p:nvPr>
        </p:nvSpPr>
        <p:spPr>
          <a:xfrm>
            <a:off x="838200" y="4168895"/>
            <a:ext cx="246364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圆角矩形 9"/>
          <p:cNvSpPr/>
          <p:nvPr userDrawn="1">
            <p:custDataLst>
              <p:tags r:id="rId3"/>
            </p:custDataLst>
          </p:nvPr>
        </p:nvSpPr>
        <p:spPr>
          <a:xfrm flipH="1">
            <a:off x="2814955" y="2491740"/>
            <a:ext cx="2459990" cy="156337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8" descr="波浪3资源 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0" y="1166495"/>
            <a:ext cx="5691505" cy="5691505"/>
          </a:xfrm>
          <a:prstGeom prst="rect">
            <a:avLst/>
          </a:prstGeom>
        </p:spPr>
      </p:pic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5137785" y="4574540"/>
            <a:ext cx="600710" cy="1326515"/>
            <a:chOff x="8651" y="7204"/>
            <a:chExt cx="946" cy="2089"/>
          </a:xfrm>
          <a:solidFill>
            <a:schemeClr val="accent5">
              <a:alpha val="50000"/>
            </a:schemeClr>
          </a:solidFill>
        </p:grpSpPr>
        <p:grpSp>
          <p:nvGrpSpPr>
            <p:cNvPr id="10" name="组合 9"/>
            <p:cNvGrpSpPr/>
            <p:nvPr/>
          </p:nvGrpSpPr>
          <p:grpSpPr>
            <a:xfrm>
              <a:off x="8651" y="9115"/>
              <a:ext cx="945" cy="178"/>
              <a:chOff x="8651" y="9544"/>
              <a:chExt cx="945" cy="178"/>
            </a:xfrm>
            <a:grpFill/>
          </p:grpSpPr>
          <p:sp>
            <p:nvSpPr>
              <p:cNvPr id="20" name="椭圆 19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 rot="5400000" flipH="1">
                <a:off x="941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651" y="8478"/>
              <a:ext cx="946" cy="178"/>
              <a:chOff x="8651" y="8764"/>
              <a:chExt cx="946" cy="178"/>
            </a:xfrm>
            <a:grpFill/>
          </p:grpSpPr>
          <p:sp>
            <p:nvSpPr>
              <p:cNvPr id="18" name="椭圆 17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941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51" y="7841"/>
              <a:ext cx="946" cy="178"/>
              <a:chOff x="8651" y="7984"/>
              <a:chExt cx="946" cy="178"/>
            </a:xfrm>
            <a:grpFill/>
          </p:grpSpPr>
          <p:sp>
            <p:nvSpPr>
              <p:cNvPr id="16" name="椭圆 15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941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651" y="7204"/>
              <a:ext cx="946" cy="178"/>
              <a:chOff x="8651" y="7204"/>
              <a:chExt cx="946" cy="178"/>
            </a:xfrm>
            <a:grpFill/>
          </p:grpSpPr>
          <p:sp>
            <p:nvSpPr>
              <p:cNvPr id="14" name="椭圆 13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941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椭圆 21"/>
          <p:cNvSpPr>
            <a:spLocks noChangeAspect="1"/>
          </p:cNvSpPr>
          <p:nvPr userDrawn="1">
            <p:custDataLst>
              <p:tags r:id="rId16"/>
            </p:custDataLst>
          </p:nvPr>
        </p:nvSpPr>
        <p:spPr>
          <a:xfrm flipH="1">
            <a:off x="1148715" y="1753235"/>
            <a:ext cx="3039745" cy="30403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 userDrawn="1">
            <p:custDataLst>
              <p:tags r:id="rId17"/>
            </p:custDataLst>
          </p:nvPr>
        </p:nvGrpSpPr>
        <p:grpSpPr>
          <a:xfrm rot="5400000">
            <a:off x="1190308" y="172403"/>
            <a:ext cx="467995" cy="1326515"/>
            <a:chOff x="8651" y="7205"/>
            <a:chExt cx="737" cy="2089"/>
          </a:xfrm>
          <a:solidFill>
            <a:schemeClr val="accent2"/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8651" y="9115"/>
              <a:ext cx="736" cy="179"/>
              <a:chOff x="8651" y="9544"/>
              <a:chExt cx="736" cy="179"/>
            </a:xfrm>
            <a:grpFill/>
          </p:grpSpPr>
          <p:sp>
            <p:nvSpPr>
              <p:cNvPr id="36" name="椭圆 35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>
              <a:xfrm rot="5400000" flipH="1">
                <a:off x="920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651" y="8479"/>
              <a:ext cx="737" cy="178"/>
              <a:chOff x="8651" y="8765"/>
              <a:chExt cx="737" cy="178"/>
            </a:xfrm>
            <a:grpFill/>
          </p:grpSpPr>
          <p:sp>
            <p:nvSpPr>
              <p:cNvPr id="34" name="椭圆 33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>
              <a:xfrm rot="5400000" flipH="1">
                <a:off x="920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651" y="7842"/>
              <a:ext cx="737" cy="178"/>
              <a:chOff x="8651" y="7985"/>
              <a:chExt cx="737" cy="178"/>
            </a:xfrm>
            <a:grpFill/>
          </p:grpSpPr>
          <p:sp>
            <p:nvSpPr>
              <p:cNvPr id="32" name="椭圆 31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>
              <a:xfrm rot="5400000" flipH="1">
                <a:off x="920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8651" y="7205"/>
              <a:ext cx="737" cy="178"/>
              <a:chOff x="8651" y="7205"/>
              <a:chExt cx="737" cy="178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>
              <a:xfrm rot="5400000" flipH="1">
                <a:off x="920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任意多边形: 形状 37"/>
          <p:cNvSpPr/>
          <p:nvPr userDrawn="1">
            <p:custDataLst>
              <p:tags r:id="rId26"/>
            </p:custDataLst>
          </p:nvPr>
        </p:nvSpPr>
        <p:spPr>
          <a:xfrm>
            <a:off x="0" y="5255895"/>
            <a:ext cx="1689100" cy="1172846"/>
          </a:xfrm>
          <a:custGeom>
            <a:avLst/>
            <a:gdLst>
              <a:gd name="connsiteX0" fmla="*/ 0 w 1689100"/>
              <a:gd name="connsiteY0" fmla="*/ 0 h 1172846"/>
              <a:gd name="connsiteX1" fmla="*/ 1102677 w 1689100"/>
              <a:gd name="connsiteY1" fmla="*/ 0 h 1172846"/>
              <a:gd name="connsiteX2" fmla="*/ 1677186 w 1689100"/>
              <a:gd name="connsiteY2" fmla="*/ 468238 h 1172846"/>
              <a:gd name="connsiteX3" fmla="*/ 1689100 w 1689100"/>
              <a:gd name="connsiteY3" fmla="*/ 586423 h 1172846"/>
              <a:gd name="connsiteX4" fmla="*/ 1677186 w 1689100"/>
              <a:gd name="connsiteY4" fmla="*/ 704607 h 1172846"/>
              <a:gd name="connsiteX5" fmla="*/ 1102677 w 1689100"/>
              <a:gd name="connsiteY5" fmla="*/ 1172845 h 1172846"/>
              <a:gd name="connsiteX6" fmla="*/ 0 w 1689100"/>
              <a:gd name="connsiteY6" fmla="*/ 1172846 h 1172846"/>
              <a:gd name="connsiteX7" fmla="*/ 0 w 168910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9100" h="1172846">
                <a:moveTo>
                  <a:pt x="0" y="0"/>
                </a:moveTo>
                <a:lnTo>
                  <a:pt x="1102677" y="0"/>
                </a:lnTo>
                <a:cubicBezTo>
                  <a:pt x="1386065" y="0"/>
                  <a:pt x="1622504" y="201016"/>
                  <a:pt x="1677186" y="468238"/>
                </a:cubicBezTo>
                <a:lnTo>
                  <a:pt x="1689100" y="586423"/>
                </a:lnTo>
                <a:lnTo>
                  <a:pt x="1677186" y="704607"/>
                </a:lnTo>
                <a:cubicBezTo>
                  <a:pt x="1622504" y="971830"/>
                  <a:pt x="1386065" y="1172845"/>
                  <a:pt x="1102677" y="1172845"/>
                </a:cubicBezTo>
                <a:lnTo>
                  <a:pt x="0" y="1172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7"/>
            </p:custDataLst>
          </p:nvPr>
        </p:nvSpPr>
        <p:spPr>
          <a:xfrm>
            <a:off x="1205556" y="1883753"/>
            <a:ext cx="2880000" cy="1644003"/>
          </a:xfrm>
        </p:spPr>
        <p:txBody>
          <a:bodyPr anchor="b">
            <a:normAutofit/>
          </a:bodyPr>
          <a:lstStyle>
            <a:lvl1pPr algn="ctr" rtl="0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8"/>
            </p:custDataLst>
          </p:nvPr>
        </p:nvSpPr>
        <p:spPr>
          <a:xfrm>
            <a:off x="1205557" y="3616668"/>
            <a:ext cx="2880000" cy="1071220"/>
          </a:xfrm>
        </p:spPr>
        <p:txBody>
          <a:bodyPr anchor="t"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8143875" y="0"/>
            <a:ext cx="4048125" cy="4048125"/>
          </a:xfrm>
          <a:prstGeom prst="rect">
            <a:avLst/>
          </a:prstGeom>
        </p:spPr>
      </p:pic>
      <p:pic>
        <p:nvPicPr>
          <p:cNvPr id="9" name="图片 4" descr="波浪3资源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0" y="1972310"/>
            <a:ext cx="4885690" cy="4885690"/>
          </a:xfrm>
          <a:prstGeom prst="rect">
            <a:avLst/>
          </a:prstGeom>
        </p:spPr>
      </p:pic>
      <p:sp>
        <p:nvSpPr>
          <p:cNvPr id="11" name="椭圆 10"/>
          <p:cNvSpPr/>
          <p:nvPr userDrawn="1">
            <p:custDataLst>
              <p:tags r:id="rId8"/>
            </p:custDataLst>
          </p:nvPr>
        </p:nvSpPr>
        <p:spPr>
          <a:xfrm>
            <a:off x="1337945" y="4248785"/>
            <a:ext cx="1040130" cy="10401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9"/>
            </p:custDataLst>
          </p:nvPr>
        </p:nvSpPr>
        <p:spPr>
          <a:xfrm>
            <a:off x="1191895" y="4102735"/>
            <a:ext cx="1332230" cy="13322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10"/>
            </p:custDataLst>
          </p:nvPr>
        </p:nvSpPr>
        <p:spPr>
          <a:xfrm>
            <a:off x="1048385" y="3959225"/>
            <a:ext cx="1620520" cy="16205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>
            <p:custDataLst>
              <p:tags r:id="rId11"/>
            </p:custDataLst>
          </p:nvPr>
        </p:nvSpPr>
        <p:spPr>
          <a:xfrm>
            <a:off x="908685" y="3819525"/>
            <a:ext cx="1899920" cy="18999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12"/>
            </p:custDataLst>
          </p:nvPr>
        </p:nvSpPr>
        <p:spPr>
          <a:xfrm>
            <a:off x="756285" y="3667125"/>
            <a:ext cx="2204085" cy="2204085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13"/>
            </p:custDataLst>
          </p:nvPr>
        </p:nvSpPr>
        <p:spPr>
          <a:xfrm>
            <a:off x="9814560" y="1293495"/>
            <a:ext cx="992505" cy="99250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4"/>
            </p:custDataLst>
          </p:nvPr>
        </p:nvSpPr>
        <p:spPr>
          <a:xfrm>
            <a:off x="9675495" y="1154430"/>
            <a:ext cx="1271270" cy="127127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5"/>
            </p:custDataLst>
          </p:nvPr>
        </p:nvSpPr>
        <p:spPr>
          <a:xfrm>
            <a:off x="9538335" y="1017270"/>
            <a:ext cx="1546225" cy="15462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>
            <p:custDataLst>
              <p:tags r:id="rId16"/>
            </p:custDataLst>
          </p:nvPr>
        </p:nvSpPr>
        <p:spPr>
          <a:xfrm>
            <a:off x="9404985" y="883920"/>
            <a:ext cx="1812925" cy="18129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17"/>
            </p:custDataLst>
          </p:nvPr>
        </p:nvSpPr>
        <p:spPr>
          <a:xfrm>
            <a:off x="9259570" y="738505"/>
            <a:ext cx="2103120" cy="210312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1526400" y="3266144"/>
            <a:ext cx="9144000" cy="2006395"/>
          </a:xfrm>
        </p:spPr>
        <p:txBody>
          <a:bodyPr anchor="t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22"/>
            </p:custDataLst>
          </p:nvPr>
        </p:nvSpPr>
        <p:spPr>
          <a:xfrm>
            <a:off x="1524000" y="856666"/>
            <a:ext cx="9144000" cy="2203901"/>
          </a:xfrm>
        </p:spPr>
        <p:txBody>
          <a:bodyPr anchor="b">
            <a:normAutofit/>
          </a:bodyPr>
          <a:lstStyle>
            <a:lvl1pPr marL="0" indent="0" algn="ctr">
              <a:buNone/>
              <a:defRPr sz="6000" b="1">
                <a:ln>
                  <a:solidFill>
                    <a:schemeClr val="accent4">
                      <a:alpha val="40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8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3" name="椭圆 22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 rot="10800000">
            <a:off x="8393430" y="658495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 rot="10800000">
            <a:off x="8393430" y="1012190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rot="10800000">
            <a:off x="879792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 rot="10800000">
            <a:off x="879792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0800000">
            <a:off x="9202420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0800000">
            <a:off x="9202420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 rot="10800000">
            <a:off x="960691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 rot="10800000">
            <a:off x="960691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3"/>
            </p:custDataLst>
          </p:nvPr>
        </p:nvSpPr>
        <p:spPr>
          <a:xfrm>
            <a:off x="9776460" y="4785995"/>
            <a:ext cx="2415540" cy="1172846"/>
          </a:xfrm>
          <a:custGeom>
            <a:avLst/>
            <a:gdLst>
              <a:gd name="connsiteX0" fmla="*/ 586423 w 2415540"/>
              <a:gd name="connsiteY0" fmla="*/ 0 h 1172846"/>
              <a:gd name="connsiteX1" fmla="*/ 2415540 w 2415540"/>
              <a:gd name="connsiteY1" fmla="*/ 0 h 1172846"/>
              <a:gd name="connsiteX2" fmla="*/ 2415540 w 2415540"/>
              <a:gd name="connsiteY2" fmla="*/ 1172846 h 1172846"/>
              <a:gd name="connsiteX3" fmla="*/ 586423 w 2415540"/>
              <a:gd name="connsiteY3" fmla="*/ 1172845 h 1172846"/>
              <a:gd name="connsiteX4" fmla="*/ 11914 w 2415540"/>
              <a:gd name="connsiteY4" fmla="*/ 704607 h 1172846"/>
              <a:gd name="connsiteX5" fmla="*/ 0 w 2415540"/>
              <a:gd name="connsiteY5" fmla="*/ 586423 h 1172846"/>
              <a:gd name="connsiteX6" fmla="*/ 11914 w 2415540"/>
              <a:gd name="connsiteY6" fmla="*/ 468238 h 1172846"/>
              <a:gd name="connsiteX7" fmla="*/ 586423 w 241554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5540" h="1172846">
                <a:moveTo>
                  <a:pt x="586423" y="0"/>
                </a:moveTo>
                <a:lnTo>
                  <a:pt x="2415540" y="0"/>
                </a:lnTo>
                <a:lnTo>
                  <a:pt x="2415540" y="1172846"/>
                </a:lnTo>
                <a:lnTo>
                  <a:pt x="586423" y="1172845"/>
                </a:lnTo>
                <a:cubicBezTo>
                  <a:pt x="303035" y="1172845"/>
                  <a:pt x="66596" y="971830"/>
                  <a:pt x="11914" y="704607"/>
                </a:cubicBezTo>
                <a:lnTo>
                  <a:pt x="0" y="586423"/>
                </a:lnTo>
                <a:lnTo>
                  <a:pt x="11914" y="468238"/>
                </a:lnTo>
                <a:cubicBezTo>
                  <a:pt x="66596" y="201016"/>
                  <a:pt x="303035" y="0"/>
                  <a:pt x="5864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14"/>
            </p:custDataLst>
          </p:nvPr>
        </p:nvSpPr>
        <p:spPr>
          <a:xfrm>
            <a:off x="1626870" y="0"/>
            <a:ext cx="1257935" cy="62865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15"/>
            </p:custDataLst>
          </p:nvPr>
        </p:nvSpPr>
        <p:spPr>
          <a:xfrm>
            <a:off x="1452880" y="0"/>
            <a:ext cx="1605915" cy="80264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 userDrawn="1">
            <p:custDataLst>
              <p:tags r:id="rId16"/>
            </p:custDataLst>
          </p:nvPr>
        </p:nvSpPr>
        <p:spPr>
          <a:xfrm>
            <a:off x="1285240" y="0"/>
            <a:ext cx="1941195" cy="9709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1" name="任意多边形: 形状 30"/>
          <p:cNvSpPr/>
          <p:nvPr userDrawn="1">
            <p:custDataLst>
              <p:tags r:id="rId17"/>
            </p:custDataLst>
          </p:nvPr>
        </p:nvSpPr>
        <p:spPr>
          <a:xfrm>
            <a:off x="1103630" y="0"/>
            <a:ext cx="2304415" cy="115252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 userDrawn="1">
            <p:custDataLst>
              <p:tags r:id="rId18"/>
            </p:custDataLst>
          </p:nvPr>
        </p:nvSpPr>
        <p:spPr>
          <a:xfrm>
            <a:off x="890905" y="0"/>
            <a:ext cx="2728595" cy="13646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9"/>
            </p:custDataLst>
          </p:nvPr>
        </p:nvSpPr>
        <p:spPr>
          <a:xfrm>
            <a:off x="838200" y="1200313"/>
            <a:ext cx="8768398" cy="2255687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886326" y="5123536"/>
            <a:ext cx="5711905" cy="83497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4"/>
            </p:custDataLst>
          </p:nvPr>
        </p:nvSpPr>
        <p:spPr>
          <a:xfrm>
            <a:off x="3718231" y="3919467"/>
            <a:ext cx="28800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25"/>
            </p:custDataLst>
          </p:nvPr>
        </p:nvSpPr>
        <p:spPr>
          <a:xfrm>
            <a:off x="886326" y="3921543"/>
            <a:ext cx="27432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 descr="波浪2资源 2"/>
          <p:cNvSpPr/>
          <p:nvPr userDrawn="1">
            <p:custDataLst>
              <p:tags r:id="rId2"/>
            </p:custDataLst>
          </p:nvPr>
        </p:nvSpPr>
        <p:spPr>
          <a:xfrm>
            <a:off x="6887209" y="669925"/>
            <a:ext cx="5304791" cy="6192323"/>
          </a:xfrm>
          <a:custGeom>
            <a:avLst/>
            <a:gdLst>
              <a:gd name="connsiteX0" fmla="*/ 4946557 w 5304791"/>
              <a:gd name="connsiteY0" fmla="*/ 0 h 6192323"/>
              <a:gd name="connsiteX1" fmla="*/ 5304791 w 5304791"/>
              <a:gd name="connsiteY1" fmla="*/ 0 h 6192323"/>
              <a:gd name="connsiteX2" fmla="*/ 5304791 w 5304791"/>
              <a:gd name="connsiteY2" fmla="*/ 6192323 h 6192323"/>
              <a:gd name="connsiteX3" fmla="*/ 0 w 5304791"/>
              <a:gd name="connsiteY3" fmla="*/ 6192323 h 6192323"/>
              <a:gd name="connsiteX4" fmla="*/ 0 w 5304791"/>
              <a:gd name="connsiteY4" fmla="*/ 4946212 h 6192323"/>
              <a:gd name="connsiteX5" fmla="*/ 818112 w 5304791"/>
              <a:gd name="connsiteY5" fmla="*/ 4128101 h 6192323"/>
              <a:gd name="connsiteX6" fmla="*/ 1295478 w 5304791"/>
              <a:gd name="connsiteY6" fmla="*/ 4128101 h 6192323"/>
              <a:gd name="connsiteX7" fmla="*/ 2064682 w 5304791"/>
              <a:gd name="connsiteY7" fmla="*/ 3358897 h 6192323"/>
              <a:gd name="connsiteX8" fmla="*/ 2064682 w 5304791"/>
              <a:gd name="connsiteY8" fmla="*/ 2881645 h 6192323"/>
              <a:gd name="connsiteX9" fmla="*/ 2882794 w 5304791"/>
              <a:gd name="connsiteY9" fmla="*/ 2063648 h 6192323"/>
              <a:gd name="connsiteX10" fmla="*/ 3360159 w 5304791"/>
              <a:gd name="connsiteY10" fmla="*/ 2063648 h 6192323"/>
              <a:gd name="connsiteX11" fmla="*/ 4129363 w 5304791"/>
              <a:gd name="connsiteY11" fmla="*/ 1294444 h 6192323"/>
              <a:gd name="connsiteX12" fmla="*/ 4129363 w 5304791"/>
              <a:gd name="connsiteY12" fmla="*/ 818112 h 6192323"/>
              <a:gd name="connsiteX13" fmla="*/ 4946557 w 5304791"/>
              <a:gd name="connsiteY13" fmla="*/ 0 h 619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04791" h="6192323">
                <a:moveTo>
                  <a:pt x="4946557" y="0"/>
                </a:moveTo>
                <a:lnTo>
                  <a:pt x="5304791" y="0"/>
                </a:lnTo>
                <a:lnTo>
                  <a:pt x="5304791" y="6192323"/>
                </a:lnTo>
                <a:lnTo>
                  <a:pt x="0" y="6192323"/>
                </a:lnTo>
                <a:lnTo>
                  <a:pt x="0" y="4946212"/>
                </a:lnTo>
                <a:cubicBezTo>
                  <a:pt x="-63" y="4494356"/>
                  <a:pt x="366255" y="4128032"/>
                  <a:pt x="818112" y="4128101"/>
                </a:cubicBezTo>
                <a:lnTo>
                  <a:pt x="1295478" y="4128101"/>
                </a:lnTo>
                <a:cubicBezTo>
                  <a:pt x="1720296" y="4128101"/>
                  <a:pt x="2064682" y="3783715"/>
                  <a:pt x="2064682" y="3358897"/>
                </a:cubicBezTo>
                <a:lnTo>
                  <a:pt x="2064682" y="2881645"/>
                </a:lnTo>
                <a:cubicBezTo>
                  <a:pt x="2064682" y="2429836"/>
                  <a:pt x="2430984" y="2063580"/>
                  <a:pt x="2882794" y="2063648"/>
                </a:cubicBezTo>
                <a:lnTo>
                  <a:pt x="3360159" y="2063648"/>
                </a:lnTo>
                <a:cubicBezTo>
                  <a:pt x="3784978" y="2063648"/>
                  <a:pt x="4129363" y="1719263"/>
                  <a:pt x="4129363" y="1294444"/>
                </a:cubicBezTo>
                <a:lnTo>
                  <a:pt x="4129363" y="818112"/>
                </a:lnTo>
                <a:cubicBezTo>
                  <a:pt x="4129295" y="366613"/>
                  <a:pt x="4495057" y="444"/>
                  <a:pt x="4946557" y="0"/>
                </a:cubicBezTo>
                <a:close/>
              </a:path>
            </a:pathLst>
          </a:custGeom>
          <a:solidFill>
            <a:schemeClr val="accent1"/>
          </a:solidFill>
          <a:ln w="114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>
            <a:off x="6767195" y="4498975"/>
            <a:ext cx="1087755" cy="108775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4"/>
            </p:custDataLst>
          </p:nvPr>
        </p:nvSpPr>
        <p:spPr>
          <a:xfrm>
            <a:off x="6614795" y="4346575"/>
            <a:ext cx="1393190" cy="139319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5"/>
            </p:custDataLst>
          </p:nvPr>
        </p:nvSpPr>
        <p:spPr>
          <a:xfrm>
            <a:off x="6464300" y="4196080"/>
            <a:ext cx="1694180" cy="16941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6"/>
            </p:custDataLst>
          </p:nvPr>
        </p:nvSpPr>
        <p:spPr>
          <a:xfrm>
            <a:off x="6318250" y="4050030"/>
            <a:ext cx="1986280" cy="19862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7"/>
            </p:custDataLst>
          </p:nvPr>
        </p:nvSpPr>
        <p:spPr>
          <a:xfrm>
            <a:off x="6158865" y="3890645"/>
            <a:ext cx="2304415" cy="230441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>
            <p:custDataLst>
              <p:tags r:id="rId8"/>
            </p:custDataLst>
          </p:nvPr>
        </p:nvGrpSpPr>
        <p:grpSpPr>
          <a:xfrm rot="5400000">
            <a:off x="1183958" y="384810"/>
            <a:ext cx="328295" cy="850900"/>
            <a:chOff x="8651" y="7205"/>
            <a:chExt cx="807" cy="2089"/>
          </a:xfrm>
          <a:solidFill>
            <a:schemeClr val="accent5"/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8651" y="9115"/>
              <a:ext cx="806" cy="179"/>
              <a:chOff x="8651" y="9544"/>
              <a:chExt cx="806" cy="179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927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651" y="8479"/>
              <a:ext cx="807" cy="178"/>
              <a:chOff x="8651" y="8765"/>
              <a:chExt cx="807" cy="178"/>
            </a:xfrm>
            <a:grpFill/>
          </p:grpSpPr>
          <p:sp>
            <p:nvSpPr>
              <p:cNvPr id="28" name="椭圆 27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927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651" y="7842"/>
              <a:ext cx="807" cy="178"/>
              <a:chOff x="8651" y="7985"/>
              <a:chExt cx="807" cy="178"/>
            </a:xfrm>
            <a:grpFill/>
          </p:grpSpPr>
          <p:sp>
            <p:nvSpPr>
              <p:cNvPr id="26" name="椭圆 25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927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651" y="7205"/>
              <a:ext cx="807" cy="178"/>
              <a:chOff x="8651" y="7205"/>
              <a:chExt cx="807" cy="178"/>
            </a:xfrm>
            <a:grpFill/>
          </p:grpSpPr>
          <p:sp>
            <p:nvSpPr>
              <p:cNvPr id="23" name="椭圆 22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927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任意多边形: 形状 31" descr="波浪1资源 1"/>
          <p:cNvSpPr/>
          <p:nvPr userDrawn="1">
            <p:custDataLst>
              <p:tags r:id="rId17"/>
            </p:custDataLst>
          </p:nvPr>
        </p:nvSpPr>
        <p:spPr>
          <a:xfrm>
            <a:off x="9172576" y="2862604"/>
            <a:ext cx="3019425" cy="3993396"/>
          </a:xfrm>
          <a:custGeom>
            <a:avLst/>
            <a:gdLst>
              <a:gd name="connsiteX0" fmla="*/ 3019425 w 3019425"/>
              <a:gd name="connsiteY0" fmla="*/ 0 h 3993396"/>
              <a:gd name="connsiteX1" fmla="*/ 3019425 w 3019425"/>
              <a:gd name="connsiteY1" fmla="*/ 3993396 h 3993396"/>
              <a:gd name="connsiteX2" fmla="*/ 0 w 3019425"/>
              <a:gd name="connsiteY2" fmla="*/ 3993396 h 3993396"/>
              <a:gd name="connsiteX3" fmla="*/ 0 w 3019425"/>
              <a:gd name="connsiteY3" fmla="*/ 3117146 h 3993396"/>
              <a:gd name="connsiteX4" fmla="*/ 460299 w 3019425"/>
              <a:gd name="connsiteY4" fmla="*/ 2656847 h 3993396"/>
              <a:gd name="connsiteX5" fmla="*/ 876250 w 3019425"/>
              <a:gd name="connsiteY5" fmla="*/ 2656847 h 3993396"/>
              <a:gd name="connsiteX6" fmla="*/ 1336549 w 3019425"/>
              <a:gd name="connsiteY6" fmla="*/ 2196783 h 3993396"/>
              <a:gd name="connsiteX7" fmla="*/ 1336549 w 3019425"/>
              <a:gd name="connsiteY7" fmla="*/ 2196666 h 3993396"/>
              <a:gd name="connsiteX8" fmla="*/ 1336549 w 3019425"/>
              <a:gd name="connsiteY8" fmla="*/ 1780714 h 3993396"/>
              <a:gd name="connsiteX9" fmla="*/ 1796731 w 3019425"/>
              <a:gd name="connsiteY9" fmla="*/ 1320415 h 3993396"/>
              <a:gd name="connsiteX10" fmla="*/ 2212800 w 3019425"/>
              <a:gd name="connsiteY10" fmla="*/ 1320415 h 3993396"/>
              <a:gd name="connsiteX11" fmla="*/ 2672981 w 3019425"/>
              <a:gd name="connsiteY11" fmla="*/ 860234 h 3993396"/>
              <a:gd name="connsiteX12" fmla="*/ 2672981 w 3019425"/>
              <a:gd name="connsiteY12" fmla="*/ 860116 h 3993396"/>
              <a:gd name="connsiteX13" fmla="*/ 2672981 w 3019425"/>
              <a:gd name="connsiteY13" fmla="*/ 444400 h 3993396"/>
              <a:gd name="connsiteX14" fmla="*/ 2954111 w 3019425"/>
              <a:gd name="connsiteY14" fmla="*/ 20274 h 3993396"/>
              <a:gd name="connsiteX15" fmla="*/ 3019425 w 3019425"/>
              <a:gd name="connsiteY15" fmla="*/ 0 h 399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9425" h="3993396">
                <a:moveTo>
                  <a:pt x="3019425" y="0"/>
                </a:moveTo>
                <a:lnTo>
                  <a:pt x="3019425" y="3993396"/>
                </a:lnTo>
                <a:lnTo>
                  <a:pt x="0" y="3993396"/>
                </a:lnTo>
                <a:lnTo>
                  <a:pt x="0" y="3117146"/>
                </a:lnTo>
                <a:cubicBezTo>
                  <a:pt x="0" y="2862930"/>
                  <a:pt x="206083" y="2656847"/>
                  <a:pt x="460299" y="2656847"/>
                </a:cubicBezTo>
                <a:lnTo>
                  <a:pt x="876250" y="2656847"/>
                </a:lnTo>
                <a:cubicBezTo>
                  <a:pt x="1130402" y="2656912"/>
                  <a:pt x="1336484" y="2450934"/>
                  <a:pt x="1336549" y="2196783"/>
                </a:cubicBezTo>
                <a:cubicBezTo>
                  <a:pt x="1336549" y="2196744"/>
                  <a:pt x="1336549" y="2196705"/>
                  <a:pt x="1336549" y="2196666"/>
                </a:cubicBezTo>
                <a:lnTo>
                  <a:pt x="1336549" y="1780714"/>
                </a:lnTo>
                <a:cubicBezTo>
                  <a:pt x="1336549" y="1526544"/>
                  <a:pt x="1542561" y="1320480"/>
                  <a:pt x="1796731" y="1320415"/>
                </a:cubicBezTo>
                <a:lnTo>
                  <a:pt x="2212800" y="1320415"/>
                </a:lnTo>
                <a:cubicBezTo>
                  <a:pt x="2466951" y="1320415"/>
                  <a:pt x="2672981" y="1114385"/>
                  <a:pt x="2672981" y="860234"/>
                </a:cubicBezTo>
                <a:cubicBezTo>
                  <a:pt x="2672981" y="860195"/>
                  <a:pt x="2672981" y="860155"/>
                  <a:pt x="2672981" y="860116"/>
                </a:cubicBezTo>
                <a:lnTo>
                  <a:pt x="2672981" y="444400"/>
                </a:lnTo>
                <a:cubicBezTo>
                  <a:pt x="2672981" y="253738"/>
                  <a:pt x="2788903" y="90151"/>
                  <a:pt x="2954111" y="20274"/>
                </a:cubicBezTo>
                <a:lnTo>
                  <a:pt x="3019425" y="0"/>
                </a:lnTo>
                <a:close/>
              </a:path>
            </a:pathLst>
          </a:custGeom>
          <a:solidFill>
            <a:schemeClr val="accent4"/>
          </a:solidFill>
          <a:ln w="117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3" name="组合 32"/>
          <p:cNvGrpSpPr/>
          <p:nvPr userDrawn="1">
            <p:custDataLst>
              <p:tags r:id="rId18"/>
            </p:custDataLst>
          </p:nvPr>
        </p:nvGrpSpPr>
        <p:grpSpPr>
          <a:xfrm>
            <a:off x="3089660" y="0"/>
            <a:ext cx="2728840" cy="1364420"/>
            <a:chOff x="3089660" y="0"/>
            <a:chExt cx="2728840" cy="1364420"/>
          </a:xfrm>
        </p:grpSpPr>
        <p:sp>
          <p:nvSpPr>
            <p:cNvPr id="34" name="任意多边形: 形状 33"/>
            <p:cNvSpPr/>
            <p:nvPr>
              <p:custDataLst>
                <p:tags r:id="rId19"/>
              </p:custDataLst>
            </p:nvPr>
          </p:nvSpPr>
          <p:spPr>
            <a:xfrm>
              <a:off x="3825125" y="0"/>
              <a:ext cx="1257910" cy="628955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/>
            <p:cNvSpPr/>
            <p:nvPr>
              <p:custDataLst>
                <p:tags r:id="rId20"/>
              </p:custDataLst>
            </p:nvPr>
          </p:nvSpPr>
          <p:spPr>
            <a:xfrm>
              <a:off x="3651277" y="0"/>
              <a:ext cx="1605606" cy="802804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6" name="任意多边形: 形状 35"/>
            <p:cNvSpPr/>
            <p:nvPr>
              <p:custDataLst>
                <p:tags r:id="rId21"/>
              </p:custDataLst>
            </p:nvPr>
          </p:nvSpPr>
          <p:spPr>
            <a:xfrm>
              <a:off x="3483452" y="0"/>
              <a:ext cx="1941257" cy="970629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7" name="任意多边形: 形状 36"/>
            <p:cNvSpPr/>
            <p:nvPr>
              <p:custDataLst>
                <p:tags r:id="rId22"/>
              </p:custDataLst>
            </p:nvPr>
          </p:nvSpPr>
          <p:spPr>
            <a:xfrm>
              <a:off x="3301845" y="0"/>
              <a:ext cx="2304471" cy="1152236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8" name="任意多边形: 形状 37"/>
            <p:cNvSpPr/>
            <p:nvPr>
              <p:custDataLst>
                <p:tags r:id="rId23"/>
              </p:custDataLst>
            </p:nvPr>
          </p:nvSpPr>
          <p:spPr>
            <a:xfrm>
              <a:off x="3089660" y="0"/>
              <a:ext cx="2728840" cy="1364420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4"/>
            </p:custDataLst>
          </p:nvPr>
        </p:nvSpPr>
        <p:spPr>
          <a:xfrm>
            <a:off x="838200" y="2131488"/>
            <a:ext cx="8708376" cy="180000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4"/>
                </a:solidFill>
              </a:defRPr>
            </a:lvl1pPr>
          </a:lstStyle>
          <a:p>
            <a:r>
              <a:rPr lang="zh-CN" altLang="en-US" dirty="0"/>
              <a:t>单击此处编辑母版</a:t>
            </a:r>
            <a:br>
              <a:rPr lang="en-US" altLang="zh-CN" dirty="0"/>
            </a:br>
            <a:r>
              <a:rPr lang="zh-CN" altLang="en-US" dirty="0"/>
              <a:t>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8"/>
            </p:custDataLst>
          </p:nvPr>
        </p:nvSpPr>
        <p:spPr>
          <a:xfrm>
            <a:off x="842642" y="5230368"/>
            <a:ext cx="2743199" cy="97612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9"/>
            </p:custDataLst>
          </p:nvPr>
        </p:nvSpPr>
        <p:spPr>
          <a:xfrm>
            <a:off x="3360716" y="4168127"/>
            <a:ext cx="295080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30"/>
            </p:custDataLst>
          </p:nvPr>
        </p:nvSpPr>
        <p:spPr>
          <a:xfrm>
            <a:off x="838200" y="4168895"/>
            <a:ext cx="246364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圆角矩形 9"/>
          <p:cNvSpPr/>
          <p:nvPr userDrawn="1">
            <p:custDataLst>
              <p:tags r:id="rId3"/>
            </p:custDataLst>
          </p:nvPr>
        </p:nvSpPr>
        <p:spPr>
          <a:xfrm flipH="1">
            <a:off x="2814955" y="2491740"/>
            <a:ext cx="2459990" cy="156337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8" descr="波浪3资源 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0" y="1166495"/>
            <a:ext cx="5691505" cy="5691505"/>
          </a:xfrm>
          <a:prstGeom prst="rect">
            <a:avLst/>
          </a:prstGeom>
        </p:spPr>
      </p:pic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5137785" y="4574540"/>
            <a:ext cx="600710" cy="1326515"/>
            <a:chOff x="8651" y="7204"/>
            <a:chExt cx="946" cy="2089"/>
          </a:xfrm>
          <a:solidFill>
            <a:schemeClr val="accent5">
              <a:alpha val="50000"/>
            </a:schemeClr>
          </a:solidFill>
        </p:grpSpPr>
        <p:grpSp>
          <p:nvGrpSpPr>
            <p:cNvPr id="10" name="组合 9"/>
            <p:cNvGrpSpPr/>
            <p:nvPr/>
          </p:nvGrpSpPr>
          <p:grpSpPr>
            <a:xfrm>
              <a:off x="8651" y="9115"/>
              <a:ext cx="945" cy="178"/>
              <a:chOff x="8651" y="9544"/>
              <a:chExt cx="945" cy="178"/>
            </a:xfrm>
            <a:grpFill/>
          </p:grpSpPr>
          <p:sp>
            <p:nvSpPr>
              <p:cNvPr id="20" name="椭圆 19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 rot="5400000" flipH="1">
                <a:off x="941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651" y="8478"/>
              <a:ext cx="946" cy="178"/>
              <a:chOff x="8651" y="8764"/>
              <a:chExt cx="946" cy="178"/>
            </a:xfrm>
            <a:grpFill/>
          </p:grpSpPr>
          <p:sp>
            <p:nvSpPr>
              <p:cNvPr id="18" name="椭圆 17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941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51" y="7841"/>
              <a:ext cx="946" cy="178"/>
              <a:chOff x="8651" y="7984"/>
              <a:chExt cx="946" cy="178"/>
            </a:xfrm>
            <a:grpFill/>
          </p:grpSpPr>
          <p:sp>
            <p:nvSpPr>
              <p:cNvPr id="16" name="椭圆 15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941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651" y="7204"/>
              <a:ext cx="946" cy="178"/>
              <a:chOff x="8651" y="7204"/>
              <a:chExt cx="946" cy="178"/>
            </a:xfrm>
            <a:grpFill/>
          </p:grpSpPr>
          <p:sp>
            <p:nvSpPr>
              <p:cNvPr id="14" name="椭圆 13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941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椭圆 21"/>
          <p:cNvSpPr>
            <a:spLocks noChangeAspect="1"/>
          </p:cNvSpPr>
          <p:nvPr userDrawn="1">
            <p:custDataLst>
              <p:tags r:id="rId16"/>
            </p:custDataLst>
          </p:nvPr>
        </p:nvSpPr>
        <p:spPr>
          <a:xfrm flipH="1">
            <a:off x="1148715" y="1753235"/>
            <a:ext cx="3039745" cy="30403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 userDrawn="1">
            <p:custDataLst>
              <p:tags r:id="rId17"/>
            </p:custDataLst>
          </p:nvPr>
        </p:nvGrpSpPr>
        <p:grpSpPr>
          <a:xfrm rot="5400000">
            <a:off x="1190308" y="172403"/>
            <a:ext cx="467995" cy="1326515"/>
            <a:chOff x="8651" y="7205"/>
            <a:chExt cx="737" cy="2089"/>
          </a:xfrm>
          <a:solidFill>
            <a:schemeClr val="accent2"/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8651" y="9115"/>
              <a:ext cx="736" cy="179"/>
              <a:chOff x="8651" y="9544"/>
              <a:chExt cx="736" cy="179"/>
            </a:xfrm>
            <a:grpFill/>
          </p:grpSpPr>
          <p:sp>
            <p:nvSpPr>
              <p:cNvPr id="36" name="椭圆 35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>
              <a:xfrm rot="5400000" flipH="1">
                <a:off x="920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651" y="8479"/>
              <a:ext cx="737" cy="178"/>
              <a:chOff x="8651" y="8765"/>
              <a:chExt cx="737" cy="178"/>
            </a:xfrm>
            <a:grpFill/>
          </p:grpSpPr>
          <p:sp>
            <p:nvSpPr>
              <p:cNvPr id="34" name="椭圆 33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>
              <a:xfrm rot="5400000" flipH="1">
                <a:off x="920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651" y="7842"/>
              <a:ext cx="737" cy="178"/>
              <a:chOff x="8651" y="7985"/>
              <a:chExt cx="737" cy="178"/>
            </a:xfrm>
            <a:grpFill/>
          </p:grpSpPr>
          <p:sp>
            <p:nvSpPr>
              <p:cNvPr id="32" name="椭圆 31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>
              <a:xfrm rot="5400000" flipH="1">
                <a:off x="920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8651" y="7205"/>
              <a:ext cx="737" cy="178"/>
              <a:chOff x="8651" y="7205"/>
              <a:chExt cx="737" cy="178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>
              <a:xfrm rot="5400000" flipH="1">
                <a:off x="920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任意多边形: 形状 37"/>
          <p:cNvSpPr/>
          <p:nvPr userDrawn="1">
            <p:custDataLst>
              <p:tags r:id="rId26"/>
            </p:custDataLst>
          </p:nvPr>
        </p:nvSpPr>
        <p:spPr>
          <a:xfrm>
            <a:off x="0" y="5255895"/>
            <a:ext cx="1689100" cy="1172846"/>
          </a:xfrm>
          <a:custGeom>
            <a:avLst/>
            <a:gdLst>
              <a:gd name="connsiteX0" fmla="*/ 0 w 1689100"/>
              <a:gd name="connsiteY0" fmla="*/ 0 h 1172846"/>
              <a:gd name="connsiteX1" fmla="*/ 1102677 w 1689100"/>
              <a:gd name="connsiteY1" fmla="*/ 0 h 1172846"/>
              <a:gd name="connsiteX2" fmla="*/ 1677186 w 1689100"/>
              <a:gd name="connsiteY2" fmla="*/ 468238 h 1172846"/>
              <a:gd name="connsiteX3" fmla="*/ 1689100 w 1689100"/>
              <a:gd name="connsiteY3" fmla="*/ 586423 h 1172846"/>
              <a:gd name="connsiteX4" fmla="*/ 1677186 w 1689100"/>
              <a:gd name="connsiteY4" fmla="*/ 704607 h 1172846"/>
              <a:gd name="connsiteX5" fmla="*/ 1102677 w 1689100"/>
              <a:gd name="connsiteY5" fmla="*/ 1172845 h 1172846"/>
              <a:gd name="connsiteX6" fmla="*/ 0 w 1689100"/>
              <a:gd name="connsiteY6" fmla="*/ 1172846 h 1172846"/>
              <a:gd name="connsiteX7" fmla="*/ 0 w 168910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9100" h="1172846">
                <a:moveTo>
                  <a:pt x="0" y="0"/>
                </a:moveTo>
                <a:lnTo>
                  <a:pt x="1102677" y="0"/>
                </a:lnTo>
                <a:cubicBezTo>
                  <a:pt x="1386065" y="0"/>
                  <a:pt x="1622504" y="201016"/>
                  <a:pt x="1677186" y="468238"/>
                </a:cubicBezTo>
                <a:lnTo>
                  <a:pt x="1689100" y="586423"/>
                </a:lnTo>
                <a:lnTo>
                  <a:pt x="1677186" y="704607"/>
                </a:lnTo>
                <a:cubicBezTo>
                  <a:pt x="1622504" y="971830"/>
                  <a:pt x="1386065" y="1172845"/>
                  <a:pt x="1102677" y="1172845"/>
                </a:cubicBezTo>
                <a:lnTo>
                  <a:pt x="0" y="1172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7"/>
            </p:custDataLst>
          </p:nvPr>
        </p:nvSpPr>
        <p:spPr>
          <a:xfrm>
            <a:off x="1205556" y="1883753"/>
            <a:ext cx="2880000" cy="1644003"/>
          </a:xfrm>
        </p:spPr>
        <p:txBody>
          <a:bodyPr anchor="b">
            <a:normAutofit/>
          </a:bodyPr>
          <a:lstStyle>
            <a:lvl1pPr algn="ctr" rtl="0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8"/>
            </p:custDataLst>
          </p:nvPr>
        </p:nvSpPr>
        <p:spPr>
          <a:xfrm>
            <a:off x="1205557" y="3616668"/>
            <a:ext cx="2880000" cy="1071220"/>
          </a:xfrm>
        </p:spPr>
        <p:txBody>
          <a:bodyPr anchor="t"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8143875" y="0"/>
            <a:ext cx="4048125" cy="4048125"/>
          </a:xfrm>
          <a:prstGeom prst="rect">
            <a:avLst/>
          </a:prstGeom>
        </p:spPr>
      </p:pic>
      <p:pic>
        <p:nvPicPr>
          <p:cNvPr id="9" name="图片 4" descr="波浪3资源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0" y="1972310"/>
            <a:ext cx="4885690" cy="4885690"/>
          </a:xfrm>
          <a:prstGeom prst="rect">
            <a:avLst/>
          </a:prstGeom>
        </p:spPr>
      </p:pic>
      <p:sp>
        <p:nvSpPr>
          <p:cNvPr id="11" name="椭圆 10"/>
          <p:cNvSpPr/>
          <p:nvPr userDrawn="1">
            <p:custDataLst>
              <p:tags r:id="rId8"/>
            </p:custDataLst>
          </p:nvPr>
        </p:nvSpPr>
        <p:spPr>
          <a:xfrm>
            <a:off x="1337945" y="4248785"/>
            <a:ext cx="1040130" cy="10401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9"/>
            </p:custDataLst>
          </p:nvPr>
        </p:nvSpPr>
        <p:spPr>
          <a:xfrm>
            <a:off x="1191895" y="4102735"/>
            <a:ext cx="1332230" cy="13322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10"/>
            </p:custDataLst>
          </p:nvPr>
        </p:nvSpPr>
        <p:spPr>
          <a:xfrm>
            <a:off x="1048385" y="3959225"/>
            <a:ext cx="1620520" cy="16205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>
            <p:custDataLst>
              <p:tags r:id="rId11"/>
            </p:custDataLst>
          </p:nvPr>
        </p:nvSpPr>
        <p:spPr>
          <a:xfrm>
            <a:off x="908685" y="3819525"/>
            <a:ext cx="1899920" cy="18999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12"/>
            </p:custDataLst>
          </p:nvPr>
        </p:nvSpPr>
        <p:spPr>
          <a:xfrm>
            <a:off x="756285" y="3667125"/>
            <a:ext cx="2204085" cy="2204085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13"/>
            </p:custDataLst>
          </p:nvPr>
        </p:nvSpPr>
        <p:spPr>
          <a:xfrm>
            <a:off x="9814560" y="1293495"/>
            <a:ext cx="992505" cy="99250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4"/>
            </p:custDataLst>
          </p:nvPr>
        </p:nvSpPr>
        <p:spPr>
          <a:xfrm>
            <a:off x="9675495" y="1154430"/>
            <a:ext cx="1271270" cy="127127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5"/>
            </p:custDataLst>
          </p:nvPr>
        </p:nvSpPr>
        <p:spPr>
          <a:xfrm>
            <a:off x="9538335" y="1017270"/>
            <a:ext cx="1546225" cy="15462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>
            <p:custDataLst>
              <p:tags r:id="rId16"/>
            </p:custDataLst>
          </p:nvPr>
        </p:nvSpPr>
        <p:spPr>
          <a:xfrm>
            <a:off x="9404985" y="883920"/>
            <a:ext cx="1812925" cy="18129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17"/>
            </p:custDataLst>
          </p:nvPr>
        </p:nvSpPr>
        <p:spPr>
          <a:xfrm>
            <a:off x="9259570" y="738505"/>
            <a:ext cx="2103120" cy="210312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1526400" y="3266144"/>
            <a:ext cx="9144000" cy="2006395"/>
          </a:xfrm>
        </p:spPr>
        <p:txBody>
          <a:bodyPr anchor="t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22"/>
            </p:custDataLst>
          </p:nvPr>
        </p:nvSpPr>
        <p:spPr>
          <a:xfrm>
            <a:off x="1524000" y="856666"/>
            <a:ext cx="9144000" cy="2203901"/>
          </a:xfrm>
        </p:spPr>
        <p:txBody>
          <a:bodyPr anchor="b">
            <a:normAutofit/>
          </a:bodyPr>
          <a:lstStyle>
            <a:lvl1pPr marL="0" indent="0" algn="ctr">
              <a:buNone/>
              <a:defRPr sz="6000" b="1">
                <a:ln>
                  <a:solidFill>
                    <a:schemeClr val="accent4">
                      <a:alpha val="40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8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3" name="椭圆 22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 rot="10800000">
            <a:off x="8393430" y="658495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 rot="10800000">
            <a:off x="8393430" y="1012190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rot="10800000">
            <a:off x="879792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 rot="10800000">
            <a:off x="879792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0800000">
            <a:off x="9202420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0800000">
            <a:off x="9202420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 rot="10800000">
            <a:off x="960691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 rot="10800000">
            <a:off x="960691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3"/>
            </p:custDataLst>
          </p:nvPr>
        </p:nvSpPr>
        <p:spPr>
          <a:xfrm>
            <a:off x="9776460" y="4785995"/>
            <a:ext cx="2415540" cy="1172846"/>
          </a:xfrm>
          <a:custGeom>
            <a:avLst/>
            <a:gdLst>
              <a:gd name="connsiteX0" fmla="*/ 586423 w 2415540"/>
              <a:gd name="connsiteY0" fmla="*/ 0 h 1172846"/>
              <a:gd name="connsiteX1" fmla="*/ 2415540 w 2415540"/>
              <a:gd name="connsiteY1" fmla="*/ 0 h 1172846"/>
              <a:gd name="connsiteX2" fmla="*/ 2415540 w 2415540"/>
              <a:gd name="connsiteY2" fmla="*/ 1172846 h 1172846"/>
              <a:gd name="connsiteX3" fmla="*/ 586423 w 2415540"/>
              <a:gd name="connsiteY3" fmla="*/ 1172845 h 1172846"/>
              <a:gd name="connsiteX4" fmla="*/ 11914 w 2415540"/>
              <a:gd name="connsiteY4" fmla="*/ 704607 h 1172846"/>
              <a:gd name="connsiteX5" fmla="*/ 0 w 2415540"/>
              <a:gd name="connsiteY5" fmla="*/ 586423 h 1172846"/>
              <a:gd name="connsiteX6" fmla="*/ 11914 w 2415540"/>
              <a:gd name="connsiteY6" fmla="*/ 468238 h 1172846"/>
              <a:gd name="connsiteX7" fmla="*/ 586423 w 241554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5540" h="1172846">
                <a:moveTo>
                  <a:pt x="586423" y="0"/>
                </a:moveTo>
                <a:lnTo>
                  <a:pt x="2415540" y="0"/>
                </a:lnTo>
                <a:lnTo>
                  <a:pt x="2415540" y="1172846"/>
                </a:lnTo>
                <a:lnTo>
                  <a:pt x="586423" y="1172845"/>
                </a:lnTo>
                <a:cubicBezTo>
                  <a:pt x="303035" y="1172845"/>
                  <a:pt x="66596" y="971830"/>
                  <a:pt x="11914" y="704607"/>
                </a:cubicBezTo>
                <a:lnTo>
                  <a:pt x="0" y="586423"/>
                </a:lnTo>
                <a:lnTo>
                  <a:pt x="11914" y="468238"/>
                </a:lnTo>
                <a:cubicBezTo>
                  <a:pt x="66596" y="201016"/>
                  <a:pt x="303035" y="0"/>
                  <a:pt x="5864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14"/>
            </p:custDataLst>
          </p:nvPr>
        </p:nvSpPr>
        <p:spPr>
          <a:xfrm>
            <a:off x="1626870" y="0"/>
            <a:ext cx="1257935" cy="62865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15"/>
            </p:custDataLst>
          </p:nvPr>
        </p:nvSpPr>
        <p:spPr>
          <a:xfrm>
            <a:off x="1452880" y="0"/>
            <a:ext cx="1605915" cy="80264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 userDrawn="1">
            <p:custDataLst>
              <p:tags r:id="rId16"/>
            </p:custDataLst>
          </p:nvPr>
        </p:nvSpPr>
        <p:spPr>
          <a:xfrm>
            <a:off x="1285240" y="0"/>
            <a:ext cx="1941195" cy="9709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1" name="任意多边形: 形状 30"/>
          <p:cNvSpPr/>
          <p:nvPr userDrawn="1">
            <p:custDataLst>
              <p:tags r:id="rId17"/>
            </p:custDataLst>
          </p:nvPr>
        </p:nvSpPr>
        <p:spPr>
          <a:xfrm>
            <a:off x="1103630" y="0"/>
            <a:ext cx="2304415" cy="115252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 userDrawn="1">
            <p:custDataLst>
              <p:tags r:id="rId18"/>
            </p:custDataLst>
          </p:nvPr>
        </p:nvSpPr>
        <p:spPr>
          <a:xfrm>
            <a:off x="890905" y="0"/>
            <a:ext cx="2728595" cy="13646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9"/>
            </p:custDataLst>
          </p:nvPr>
        </p:nvSpPr>
        <p:spPr>
          <a:xfrm>
            <a:off x="838200" y="1200313"/>
            <a:ext cx="8768398" cy="2255687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886326" y="5123536"/>
            <a:ext cx="5711905" cy="83497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4"/>
            </p:custDataLst>
          </p:nvPr>
        </p:nvSpPr>
        <p:spPr>
          <a:xfrm>
            <a:off x="3718231" y="3919467"/>
            <a:ext cx="28800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25"/>
            </p:custDataLst>
          </p:nvPr>
        </p:nvSpPr>
        <p:spPr>
          <a:xfrm>
            <a:off x="886326" y="3921543"/>
            <a:ext cx="27432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8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3" name="椭圆 22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 rot="10800000">
            <a:off x="8393430" y="658495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 rot="10800000">
            <a:off x="8393430" y="1012190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rot="10800000">
            <a:off x="879792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 rot="10800000">
            <a:off x="879792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0800000">
            <a:off x="9202420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0800000">
            <a:off x="9202420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 rot="10800000">
            <a:off x="960691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 rot="10800000">
            <a:off x="960691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3"/>
            </p:custDataLst>
          </p:nvPr>
        </p:nvSpPr>
        <p:spPr>
          <a:xfrm>
            <a:off x="9776460" y="4785995"/>
            <a:ext cx="2415540" cy="1172846"/>
          </a:xfrm>
          <a:custGeom>
            <a:avLst/>
            <a:gdLst>
              <a:gd name="connsiteX0" fmla="*/ 586423 w 2415540"/>
              <a:gd name="connsiteY0" fmla="*/ 0 h 1172846"/>
              <a:gd name="connsiteX1" fmla="*/ 2415540 w 2415540"/>
              <a:gd name="connsiteY1" fmla="*/ 0 h 1172846"/>
              <a:gd name="connsiteX2" fmla="*/ 2415540 w 2415540"/>
              <a:gd name="connsiteY2" fmla="*/ 1172846 h 1172846"/>
              <a:gd name="connsiteX3" fmla="*/ 586423 w 2415540"/>
              <a:gd name="connsiteY3" fmla="*/ 1172845 h 1172846"/>
              <a:gd name="connsiteX4" fmla="*/ 11914 w 2415540"/>
              <a:gd name="connsiteY4" fmla="*/ 704607 h 1172846"/>
              <a:gd name="connsiteX5" fmla="*/ 0 w 2415540"/>
              <a:gd name="connsiteY5" fmla="*/ 586423 h 1172846"/>
              <a:gd name="connsiteX6" fmla="*/ 11914 w 2415540"/>
              <a:gd name="connsiteY6" fmla="*/ 468238 h 1172846"/>
              <a:gd name="connsiteX7" fmla="*/ 586423 w 241554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5540" h="1172846">
                <a:moveTo>
                  <a:pt x="586423" y="0"/>
                </a:moveTo>
                <a:lnTo>
                  <a:pt x="2415540" y="0"/>
                </a:lnTo>
                <a:lnTo>
                  <a:pt x="2415540" y="1172846"/>
                </a:lnTo>
                <a:lnTo>
                  <a:pt x="586423" y="1172845"/>
                </a:lnTo>
                <a:cubicBezTo>
                  <a:pt x="303035" y="1172845"/>
                  <a:pt x="66596" y="971830"/>
                  <a:pt x="11914" y="704607"/>
                </a:cubicBezTo>
                <a:lnTo>
                  <a:pt x="0" y="586423"/>
                </a:lnTo>
                <a:lnTo>
                  <a:pt x="11914" y="468238"/>
                </a:lnTo>
                <a:cubicBezTo>
                  <a:pt x="66596" y="201016"/>
                  <a:pt x="303035" y="0"/>
                  <a:pt x="5864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14"/>
            </p:custDataLst>
          </p:nvPr>
        </p:nvSpPr>
        <p:spPr>
          <a:xfrm>
            <a:off x="1626870" y="0"/>
            <a:ext cx="1257935" cy="62865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15"/>
            </p:custDataLst>
          </p:nvPr>
        </p:nvSpPr>
        <p:spPr>
          <a:xfrm>
            <a:off x="1452880" y="0"/>
            <a:ext cx="1605915" cy="80264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 userDrawn="1">
            <p:custDataLst>
              <p:tags r:id="rId16"/>
            </p:custDataLst>
          </p:nvPr>
        </p:nvSpPr>
        <p:spPr>
          <a:xfrm>
            <a:off x="1285240" y="0"/>
            <a:ext cx="1941195" cy="9709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1" name="任意多边形: 形状 30"/>
          <p:cNvSpPr/>
          <p:nvPr userDrawn="1">
            <p:custDataLst>
              <p:tags r:id="rId17"/>
            </p:custDataLst>
          </p:nvPr>
        </p:nvSpPr>
        <p:spPr>
          <a:xfrm>
            <a:off x="1103630" y="0"/>
            <a:ext cx="2304415" cy="115252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 userDrawn="1">
            <p:custDataLst>
              <p:tags r:id="rId18"/>
            </p:custDataLst>
          </p:nvPr>
        </p:nvSpPr>
        <p:spPr>
          <a:xfrm>
            <a:off x="890905" y="0"/>
            <a:ext cx="2728595" cy="13646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9"/>
            </p:custDataLst>
          </p:nvPr>
        </p:nvSpPr>
        <p:spPr>
          <a:xfrm>
            <a:off x="838200" y="1200313"/>
            <a:ext cx="8768398" cy="2255687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886326" y="5123536"/>
            <a:ext cx="5711905" cy="83497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4"/>
            </p:custDataLst>
          </p:nvPr>
        </p:nvSpPr>
        <p:spPr>
          <a:xfrm>
            <a:off x="3718231" y="3919467"/>
            <a:ext cx="28800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25"/>
            </p:custDataLst>
          </p:nvPr>
        </p:nvSpPr>
        <p:spPr>
          <a:xfrm>
            <a:off x="886326" y="3921543"/>
            <a:ext cx="27432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 descr="波浪2资源 2"/>
          <p:cNvSpPr/>
          <p:nvPr userDrawn="1">
            <p:custDataLst>
              <p:tags r:id="rId2"/>
            </p:custDataLst>
          </p:nvPr>
        </p:nvSpPr>
        <p:spPr>
          <a:xfrm>
            <a:off x="6887209" y="669925"/>
            <a:ext cx="5304791" cy="6192323"/>
          </a:xfrm>
          <a:custGeom>
            <a:avLst/>
            <a:gdLst>
              <a:gd name="connsiteX0" fmla="*/ 4946557 w 5304791"/>
              <a:gd name="connsiteY0" fmla="*/ 0 h 6192323"/>
              <a:gd name="connsiteX1" fmla="*/ 5304791 w 5304791"/>
              <a:gd name="connsiteY1" fmla="*/ 0 h 6192323"/>
              <a:gd name="connsiteX2" fmla="*/ 5304791 w 5304791"/>
              <a:gd name="connsiteY2" fmla="*/ 6192323 h 6192323"/>
              <a:gd name="connsiteX3" fmla="*/ 0 w 5304791"/>
              <a:gd name="connsiteY3" fmla="*/ 6192323 h 6192323"/>
              <a:gd name="connsiteX4" fmla="*/ 0 w 5304791"/>
              <a:gd name="connsiteY4" fmla="*/ 4946212 h 6192323"/>
              <a:gd name="connsiteX5" fmla="*/ 818112 w 5304791"/>
              <a:gd name="connsiteY5" fmla="*/ 4128101 h 6192323"/>
              <a:gd name="connsiteX6" fmla="*/ 1295478 w 5304791"/>
              <a:gd name="connsiteY6" fmla="*/ 4128101 h 6192323"/>
              <a:gd name="connsiteX7" fmla="*/ 2064682 w 5304791"/>
              <a:gd name="connsiteY7" fmla="*/ 3358897 h 6192323"/>
              <a:gd name="connsiteX8" fmla="*/ 2064682 w 5304791"/>
              <a:gd name="connsiteY8" fmla="*/ 2881645 h 6192323"/>
              <a:gd name="connsiteX9" fmla="*/ 2882794 w 5304791"/>
              <a:gd name="connsiteY9" fmla="*/ 2063648 h 6192323"/>
              <a:gd name="connsiteX10" fmla="*/ 3360159 w 5304791"/>
              <a:gd name="connsiteY10" fmla="*/ 2063648 h 6192323"/>
              <a:gd name="connsiteX11" fmla="*/ 4129363 w 5304791"/>
              <a:gd name="connsiteY11" fmla="*/ 1294444 h 6192323"/>
              <a:gd name="connsiteX12" fmla="*/ 4129363 w 5304791"/>
              <a:gd name="connsiteY12" fmla="*/ 818112 h 6192323"/>
              <a:gd name="connsiteX13" fmla="*/ 4946557 w 5304791"/>
              <a:gd name="connsiteY13" fmla="*/ 0 h 619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04791" h="6192323">
                <a:moveTo>
                  <a:pt x="4946557" y="0"/>
                </a:moveTo>
                <a:lnTo>
                  <a:pt x="5304791" y="0"/>
                </a:lnTo>
                <a:lnTo>
                  <a:pt x="5304791" y="6192323"/>
                </a:lnTo>
                <a:lnTo>
                  <a:pt x="0" y="6192323"/>
                </a:lnTo>
                <a:lnTo>
                  <a:pt x="0" y="4946212"/>
                </a:lnTo>
                <a:cubicBezTo>
                  <a:pt x="-63" y="4494356"/>
                  <a:pt x="366255" y="4128032"/>
                  <a:pt x="818112" y="4128101"/>
                </a:cubicBezTo>
                <a:lnTo>
                  <a:pt x="1295478" y="4128101"/>
                </a:lnTo>
                <a:cubicBezTo>
                  <a:pt x="1720296" y="4128101"/>
                  <a:pt x="2064682" y="3783715"/>
                  <a:pt x="2064682" y="3358897"/>
                </a:cubicBezTo>
                <a:lnTo>
                  <a:pt x="2064682" y="2881645"/>
                </a:lnTo>
                <a:cubicBezTo>
                  <a:pt x="2064682" y="2429836"/>
                  <a:pt x="2430984" y="2063580"/>
                  <a:pt x="2882794" y="2063648"/>
                </a:cubicBezTo>
                <a:lnTo>
                  <a:pt x="3360159" y="2063648"/>
                </a:lnTo>
                <a:cubicBezTo>
                  <a:pt x="3784978" y="2063648"/>
                  <a:pt x="4129363" y="1719263"/>
                  <a:pt x="4129363" y="1294444"/>
                </a:cubicBezTo>
                <a:lnTo>
                  <a:pt x="4129363" y="818112"/>
                </a:lnTo>
                <a:cubicBezTo>
                  <a:pt x="4129295" y="366613"/>
                  <a:pt x="4495057" y="444"/>
                  <a:pt x="4946557" y="0"/>
                </a:cubicBezTo>
                <a:close/>
              </a:path>
            </a:pathLst>
          </a:custGeom>
          <a:solidFill>
            <a:schemeClr val="accent1"/>
          </a:solidFill>
          <a:ln w="114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>
            <a:off x="6767195" y="4498975"/>
            <a:ext cx="1087755" cy="108775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4"/>
            </p:custDataLst>
          </p:nvPr>
        </p:nvSpPr>
        <p:spPr>
          <a:xfrm>
            <a:off x="6614795" y="4346575"/>
            <a:ext cx="1393190" cy="139319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5"/>
            </p:custDataLst>
          </p:nvPr>
        </p:nvSpPr>
        <p:spPr>
          <a:xfrm>
            <a:off x="6464300" y="4196080"/>
            <a:ext cx="1694180" cy="16941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6"/>
            </p:custDataLst>
          </p:nvPr>
        </p:nvSpPr>
        <p:spPr>
          <a:xfrm>
            <a:off x="6318250" y="4050030"/>
            <a:ext cx="1986280" cy="19862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7"/>
            </p:custDataLst>
          </p:nvPr>
        </p:nvSpPr>
        <p:spPr>
          <a:xfrm>
            <a:off x="6158865" y="3890645"/>
            <a:ext cx="2304415" cy="230441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>
            <p:custDataLst>
              <p:tags r:id="rId8"/>
            </p:custDataLst>
          </p:nvPr>
        </p:nvGrpSpPr>
        <p:grpSpPr>
          <a:xfrm rot="5400000">
            <a:off x="1183958" y="384810"/>
            <a:ext cx="328295" cy="850900"/>
            <a:chOff x="8651" y="7205"/>
            <a:chExt cx="807" cy="2089"/>
          </a:xfrm>
          <a:solidFill>
            <a:schemeClr val="accent5"/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8651" y="9115"/>
              <a:ext cx="806" cy="179"/>
              <a:chOff x="8651" y="9544"/>
              <a:chExt cx="806" cy="179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927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651" y="8479"/>
              <a:ext cx="807" cy="178"/>
              <a:chOff x="8651" y="8765"/>
              <a:chExt cx="807" cy="178"/>
            </a:xfrm>
            <a:grpFill/>
          </p:grpSpPr>
          <p:sp>
            <p:nvSpPr>
              <p:cNvPr id="28" name="椭圆 27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927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651" y="7842"/>
              <a:ext cx="807" cy="178"/>
              <a:chOff x="8651" y="7985"/>
              <a:chExt cx="807" cy="178"/>
            </a:xfrm>
            <a:grpFill/>
          </p:grpSpPr>
          <p:sp>
            <p:nvSpPr>
              <p:cNvPr id="26" name="椭圆 25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927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651" y="7205"/>
              <a:ext cx="807" cy="178"/>
              <a:chOff x="8651" y="7205"/>
              <a:chExt cx="807" cy="178"/>
            </a:xfrm>
            <a:grpFill/>
          </p:grpSpPr>
          <p:sp>
            <p:nvSpPr>
              <p:cNvPr id="23" name="椭圆 22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927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任意多边形: 形状 31" descr="波浪1资源 1"/>
          <p:cNvSpPr/>
          <p:nvPr userDrawn="1">
            <p:custDataLst>
              <p:tags r:id="rId17"/>
            </p:custDataLst>
          </p:nvPr>
        </p:nvSpPr>
        <p:spPr>
          <a:xfrm>
            <a:off x="9172576" y="2862604"/>
            <a:ext cx="3019425" cy="3993396"/>
          </a:xfrm>
          <a:custGeom>
            <a:avLst/>
            <a:gdLst>
              <a:gd name="connsiteX0" fmla="*/ 3019425 w 3019425"/>
              <a:gd name="connsiteY0" fmla="*/ 0 h 3993396"/>
              <a:gd name="connsiteX1" fmla="*/ 3019425 w 3019425"/>
              <a:gd name="connsiteY1" fmla="*/ 3993396 h 3993396"/>
              <a:gd name="connsiteX2" fmla="*/ 0 w 3019425"/>
              <a:gd name="connsiteY2" fmla="*/ 3993396 h 3993396"/>
              <a:gd name="connsiteX3" fmla="*/ 0 w 3019425"/>
              <a:gd name="connsiteY3" fmla="*/ 3117146 h 3993396"/>
              <a:gd name="connsiteX4" fmla="*/ 460299 w 3019425"/>
              <a:gd name="connsiteY4" fmla="*/ 2656847 h 3993396"/>
              <a:gd name="connsiteX5" fmla="*/ 876250 w 3019425"/>
              <a:gd name="connsiteY5" fmla="*/ 2656847 h 3993396"/>
              <a:gd name="connsiteX6" fmla="*/ 1336549 w 3019425"/>
              <a:gd name="connsiteY6" fmla="*/ 2196783 h 3993396"/>
              <a:gd name="connsiteX7" fmla="*/ 1336549 w 3019425"/>
              <a:gd name="connsiteY7" fmla="*/ 2196666 h 3993396"/>
              <a:gd name="connsiteX8" fmla="*/ 1336549 w 3019425"/>
              <a:gd name="connsiteY8" fmla="*/ 1780714 h 3993396"/>
              <a:gd name="connsiteX9" fmla="*/ 1796731 w 3019425"/>
              <a:gd name="connsiteY9" fmla="*/ 1320415 h 3993396"/>
              <a:gd name="connsiteX10" fmla="*/ 2212800 w 3019425"/>
              <a:gd name="connsiteY10" fmla="*/ 1320415 h 3993396"/>
              <a:gd name="connsiteX11" fmla="*/ 2672981 w 3019425"/>
              <a:gd name="connsiteY11" fmla="*/ 860234 h 3993396"/>
              <a:gd name="connsiteX12" fmla="*/ 2672981 w 3019425"/>
              <a:gd name="connsiteY12" fmla="*/ 860116 h 3993396"/>
              <a:gd name="connsiteX13" fmla="*/ 2672981 w 3019425"/>
              <a:gd name="connsiteY13" fmla="*/ 444400 h 3993396"/>
              <a:gd name="connsiteX14" fmla="*/ 2954111 w 3019425"/>
              <a:gd name="connsiteY14" fmla="*/ 20274 h 3993396"/>
              <a:gd name="connsiteX15" fmla="*/ 3019425 w 3019425"/>
              <a:gd name="connsiteY15" fmla="*/ 0 h 399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9425" h="3993396">
                <a:moveTo>
                  <a:pt x="3019425" y="0"/>
                </a:moveTo>
                <a:lnTo>
                  <a:pt x="3019425" y="3993396"/>
                </a:lnTo>
                <a:lnTo>
                  <a:pt x="0" y="3993396"/>
                </a:lnTo>
                <a:lnTo>
                  <a:pt x="0" y="3117146"/>
                </a:lnTo>
                <a:cubicBezTo>
                  <a:pt x="0" y="2862930"/>
                  <a:pt x="206083" y="2656847"/>
                  <a:pt x="460299" y="2656847"/>
                </a:cubicBezTo>
                <a:lnTo>
                  <a:pt x="876250" y="2656847"/>
                </a:lnTo>
                <a:cubicBezTo>
                  <a:pt x="1130402" y="2656912"/>
                  <a:pt x="1336484" y="2450934"/>
                  <a:pt x="1336549" y="2196783"/>
                </a:cubicBezTo>
                <a:cubicBezTo>
                  <a:pt x="1336549" y="2196744"/>
                  <a:pt x="1336549" y="2196705"/>
                  <a:pt x="1336549" y="2196666"/>
                </a:cubicBezTo>
                <a:lnTo>
                  <a:pt x="1336549" y="1780714"/>
                </a:lnTo>
                <a:cubicBezTo>
                  <a:pt x="1336549" y="1526544"/>
                  <a:pt x="1542561" y="1320480"/>
                  <a:pt x="1796731" y="1320415"/>
                </a:cubicBezTo>
                <a:lnTo>
                  <a:pt x="2212800" y="1320415"/>
                </a:lnTo>
                <a:cubicBezTo>
                  <a:pt x="2466951" y="1320415"/>
                  <a:pt x="2672981" y="1114385"/>
                  <a:pt x="2672981" y="860234"/>
                </a:cubicBezTo>
                <a:cubicBezTo>
                  <a:pt x="2672981" y="860195"/>
                  <a:pt x="2672981" y="860155"/>
                  <a:pt x="2672981" y="860116"/>
                </a:cubicBezTo>
                <a:lnTo>
                  <a:pt x="2672981" y="444400"/>
                </a:lnTo>
                <a:cubicBezTo>
                  <a:pt x="2672981" y="253738"/>
                  <a:pt x="2788903" y="90151"/>
                  <a:pt x="2954111" y="20274"/>
                </a:cubicBezTo>
                <a:lnTo>
                  <a:pt x="3019425" y="0"/>
                </a:lnTo>
                <a:close/>
              </a:path>
            </a:pathLst>
          </a:custGeom>
          <a:solidFill>
            <a:schemeClr val="accent4"/>
          </a:solidFill>
          <a:ln w="117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3" name="组合 32"/>
          <p:cNvGrpSpPr/>
          <p:nvPr userDrawn="1">
            <p:custDataLst>
              <p:tags r:id="rId18"/>
            </p:custDataLst>
          </p:nvPr>
        </p:nvGrpSpPr>
        <p:grpSpPr>
          <a:xfrm>
            <a:off x="3089660" y="0"/>
            <a:ext cx="2728840" cy="1364420"/>
            <a:chOff x="3089660" y="0"/>
            <a:chExt cx="2728840" cy="1364420"/>
          </a:xfrm>
        </p:grpSpPr>
        <p:sp>
          <p:nvSpPr>
            <p:cNvPr id="34" name="任意多边形: 形状 33"/>
            <p:cNvSpPr/>
            <p:nvPr>
              <p:custDataLst>
                <p:tags r:id="rId19"/>
              </p:custDataLst>
            </p:nvPr>
          </p:nvSpPr>
          <p:spPr>
            <a:xfrm>
              <a:off x="3825125" y="0"/>
              <a:ext cx="1257910" cy="628955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/>
            <p:cNvSpPr/>
            <p:nvPr>
              <p:custDataLst>
                <p:tags r:id="rId20"/>
              </p:custDataLst>
            </p:nvPr>
          </p:nvSpPr>
          <p:spPr>
            <a:xfrm>
              <a:off x="3651277" y="0"/>
              <a:ext cx="1605606" cy="802804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6" name="任意多边形: 形状 35"/>
            <p:cNvSpPr/>
            <p:nvPr>
              <p:custDataLst>
                <p:tags r:id="rId21"/>
              </p:custDataLst>
            </p:nvPr>
          </p:nvSpPr>
          <p:spPr>
            <a:xfrm>
              <a:off x="3483452" y="0"/>
              <a:ext cx="1941257" cy="970629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7" name="任意多边形: 形状 36"/>
            <p:cNvSpPr/>
            <p:nvPr>
              <p:custDataLst>
                <p:tags r:id="rId22"/>
              </p:custDataLst>
            </p:nvPr>
          </p:nvSpPr>
          <p:spPr>
            <a:xfrm>
              <a:off x="3301845" y="0"/>
              <a:ext cx="2304471" cy="1152236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8" name="任意多边形: 形状 37"/>
            <p:cNvSpPr/>
            <p:nvPr>
              <p:custDataLst>
                <p:tags r:id="rId23"/>
              </p:custDataLst>
            </p:nvPr>
          </p:nvSpPr>
          <p:spPr>
            <a:xfrm>
              <a:off x="3089660" y="0"/>
              <a:ext cx="2728840" cy="1364420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4"/>
            </p:custDataLst>
          </p:nvPr>
        </p:nvSpPr>
        <p:spPr>
          <a:xfrm>
            <a:off x="838200" y="2131488"/>
            <a:ext cx="8708376" cy="180000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4"/>
                </a:solidFill>
              </a:defRPr>
            </a:lvl1pPr>
          </a:lstStyle>
          <a:p>
            <a:r>
              <a:rPr lang="zh-CN" altLang="en-US" dirty="0"/>
              <a:t>单击此处编辑母版</a:t>
            </a:r>
            <a:br>
              <a:rPr lang="en-US" altLang="zh-CN" dirty="0"/>
            </a:br>
            <a:r>
              <a:rPr lang="zh-CN" altLang="en-US" dirty="0"/>
              <a:t>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8"/>
            </p:custDataLst>
          </p:nvPr>
        </p:nvSpPr>
        <p:spPr>
          <a:xfrm>
            <a:off x="842642" y="5230368"/>
            <a:ext cx="2743199" cy="97612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9"/>
            </p:custDataLst>
          </p:nvPr>
        </p:nvSpPr>
        <p:spPr>
          <a:xfrm>
            <a:off x="3360716" y="4168127"/>
            <a:ext cx="295080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30"/>
            </p:custDataLst>
          </p:nvPr>
        </p:nvSpPr>
        <p:spPr>
          <a:xfrm>
            <a:off x="838200" y="4168895"/>
            <a:ext cx="246364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圆角矩形 9"/>
          <p:cNvSpPr/>
          <p:nvPr userDrawn="1">
            <p:custDataLst>
              <p:tags r:id="rId3"/>
            </p:custDataLst>
          </p:nvPr>
        </p:nvSpPr>
        <p:spPr>
          <a:xfrm flipH="1">
            <a:off x="2814955" y="2491740"/>
            <a:ext cx="2459990" cy="156337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8" descr="波浪3资源 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0" y="1166495"/>
            <a:ext cx="5691505" cy="5691505"/>
          </a:xfrm>
          <a:prstGeom prst="rect">
            <a:avLst/>
          </a:prstGeom>
        </p:spPr>
      </p:pic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5137785" y="4574540"/>
            <a:ext cx="600710" cy="1326515"/>
            <a:chOff x="8651" y="7204"/>
            <a:chExt cx="946" cy="2089"/>
          </a:xfrm>
          <a:solidFill>
            <a:schemeClr val="accent5">
              <a:alpha val="50000"/>
            </a:schemeClr>
          </a:solidFill>
        </p:grpSpPr>
        <p:grpSp>
          <p:nvGrpSpPr>
            <p:cNvPr id="10" name="组合 9"/>
            <p:cNvGrpSpPr/>
            <p:nvPr/>
          </p:nvGrpSpPr>
          <p:grpSpPr>
            <a:xfrm>
              <a:off x="8651" y="9115"/>
              <a:ext cx="945" cy="178"/>
              <a:chOff x="8651" y="9544"/>
              <a:chExt cx="945" cy="178"/>
            </a:xfrm>
            <a:grpFill/>
          </p:grpSpPr>
          <p:sp>
            <p:nvSpPr>
              <p:cNvPr id="20" name="椭圆 19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 rot="5400000" flipH="1">
                <a:off x="941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651" y="8478"/>
              <a:ext cx="946" cy="178"/>
              <a:chOff x="8651" y="8764"/>
              <a:chExt cx="946" cy="178"/>
            </a:xfrm>
            <a:grpFill/>
          </p:grpSpPr>
          <p:sp>
            <p:nvSpPr>
              <p:cNvPr id="18" name="椭圆 17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941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51" y="7841"/>
              <a:ext cx="946" cy="178"/>
              <a:chOff x="8651" y="7984"/>
              <a:chExt cx="946" cy="178"/>
            </a:xfrm>
            <a:grpFill/>
          </p:grpSpPr>
          <p:sp>
            <p:nvSpPr>
              <p:cNvPr id="16" name="椭圆 15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941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651" y="7204"/>
              <a:ext cx="946" cy="178"/>
              <a:chOff x="8651" y="7204"/>
              <a:chExt cx="946" cy="178"/>
            </a:xfrm>
            <a:grpFill/>
          </p:grpSpPr>
          <p:sp>
            <p:nvSpPr>
              <p:cNvPr id="14" name="椭圆 13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941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椭圆 21"/>
          <p:cNvSpPr>
            <a:spLocks noChangeAspect="1"/>
          </p:cNvSpPr>
          <p:nvPr userDrawn="1">
            <p:custDataLst>
              <p:tags r:id="rId16"/>
            </p:custDataLst>
          </p:nvPr>
        </p:nvSpPr>
        <p:spPr>
          <a:xfrm flipH="1">
            <a:off x="1148715" y="1753235"/>
            <a:ext cx="3039745" cy="30403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 userDrawn="1">
            <p:custDataLst>
              <p:tags r:id="rId17"/>
            </p:custDataLst>
          </p:nvPr>
        </p:nvGrpSpPr>
        <p:grpSpPr>
          <a:xfrm rot="5400000">
            <a:off x="1190308" y="172403"/>
            <a:ext cx="467995" cy="1326515"/>
            <a:chOff x="8651" y="7205"/>
            <a:chExt cx="737" cy="2089"/>
          </a:xfrm>
          <a:solidFill>
            <a:schemeClr val="accent2"/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8651" y="9115"/>
              <a:ext cx="736" cy="179"/>
              <a:chOff x="8651" y="9544"/>
              <a:chExt cx="736" cy="179"/>
            </a:xfrm>
            <a:grpFill/>
          </p:grpSpPr>
          <p:sp>
            <p:nvSpPr>
              <p:cNvPr id="36" name="椭圆 35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>
              <a:xfrm rot="5400000" flipH="1">
                <a:off x="920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651" y="8479"/>
              <a:ext cx="737" cy="178"/>
              <a:chOff x="8651" y="8765"/>
              <a:chExt cx="737" cy="178"/>
            </a:xfrm>
            <a:grpFill/>
          </p:grpSpPr>
          <p:sp>
            <p:nvSpPr>
              <p:cNvPr id="34" name="椭圆 33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>
              <a:xfrm rot="5400000" flipH="1">
                <a:off x="920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651" y="7842"/>
              <a:ext cx="737" cy="178"/>
              <a:chOff x="8651" y="7985"/>
              <a:chExt cx="737" cy="178"/>
            </a:xfrm>
            <a:grpFill/>
          </p:grpSpPr>
          <p:sp>
            <p:nvSpPr>
              <p:cNvPr id="32" name="椭圆 31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>
              <a:xfrm rot="5400000" flipH="1">
                <a:off x="920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8651" y="7205"/>
              <a:ext cx="737" cy="178"/>
              <a:chOff x="8651" y="7205"/>
              <a:chExt cx="737" cy="178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>
              <a:xfrm rot="5400000" flipH="1">
                <a:off x="920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任意多边形: 形状 37"/>
          <p:cNvSpPr/>
          <p:nvPr userDrawn="1">
            <p:custDataLst>
              <p:tags r:id="rId26"/>
            </p:custDataLst>
          </p:nvPr>
        </p:nvSpPr>
        <p:spPr>
          <a:xfrm>
            <a:off x="0" y="5255895"/>
            <a:ext cx="1689100" cy="1172846"/>
          </a:xfrm>
          <a:custGeom>
            <a:avLst/>
            <a:gdLst>
              <a:gd name="connsiteX0" fmla="*/ 0 w 1689100"/>
              <a:gd name="connsiteY0" fmla="*/ 0 h 1172846"/>
              <a:gd name="connsiteX1" fmla="*/ 1102677 w 1689100"/>
              <a:gd name="connsiteY1" fmla="*/ 0 h 1172846"/>
              <a:gd name="connsiteX2" fmla="*/ 1677186 w 1689100"/>
              <a:gd name="connsiteY2" fmla="*/ 468238 h 1172846"/>
              <a:gd name="connsiteX3" fmla="*/ 1689100 w 1689100"/>
              <a:gd name="connsiteY3" fmla="*/ 586423 h 1172846"/>
              <a:gd name="connsiteX4" fmla="*/ 1677186 w 1689100"/>
              <a:gd name="connsiteY4" fmla="*/ 704607 h 1172846"/>
              <a:gd name="connsiteX5" fmla="*/ 1102677 w 1689100"/>
              <a:gd name="connsiteY5" fmla="*/ 1172845 h 1172846"/>
              <a:gd name="connsiteX6" fmla="*/ 0 w 1689100"/>
              <a:gd name="connsiteY6" fmla="*/ 1172846 h 1172846"/>
              <a:gd name="connsiteX7" fmla="*/ 0 w 168910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9100" h="1172846">
                <a:moveTo>
                  <a:pt x="0" y="0"/>
                </a:moveTo>
                <a:lnTo>
                  <a:pt x="1102677" y="0"/>
                </a:lnTo>
                <a:cubicBezTo>
                  <a:pt x="1386065" y="0"/>
                  <a:pt x="1622504" y="201016"/>
                  <a:pt x="1677186" y="468238"/>
                </a:cubicBezTo>
                <a:lnTo>
                  <a:pt x="1689100" y="586423"/>
                </a:lnTo>
                <a:lnTo>
                  <a:pt x="1677186" y="704607"/>
                </a:lnTo>
                <a:cubicBezTo>
                  <a:pt x="1622504" y="971830"/>
                  <a:pt x="1386065" y="1172845"/>
                  <a:pt x="1102677" y="1172845"/>
                </a:cubicBezTo>
                <a:lnTo>
                  <a:pt x="0" y="1172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7"/>
            </p:custDataLst>
          </p:nvPr>
        </p:nvSpPr>
        <p:spPr>
          <a:xfrm>
            <a:off x="1205556" y="1883753"/>
            <a:ext cx="2880000" cy="1644003"/>
          </a:xfrm>
        </p:spPr>
        <p:txBody>
          <a:bodyPr anchor="b">
            <a:normAutofit/>
          </a:bodyPr>
          <a:lstStyle>
            <a:lvl1pPr algn="ctr" rtl="0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8"/>
            </p:custDataLst>
          </p:nvPr>
        </p:nvSpPr>
        <p:spPr>
          <a:xfrm>
            <a:off x="1205557" y="3616668"/>
            <a:ext cx="2880000" cy="1071220"/>
          </a:xfrm>
        </p:spPr>
        <p:txBody>
          <a:bodyPr anchor="t"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8143875" y="0"/>
            <a:ext cx="4048125" cy="4048125"/>
          </a:xfrm>
          <a:prstGeom prst="rect">
            <a:avLst/>
          </a:prstGeom>
        </p:spPr>
      </p:pic>
      <p:pic>
        <p:nvPicPr>
          <p:cNvPr id="9" name="图片 4" descr="波浪3资源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0" y="1972310"/>
            <a:ext cx="4885690" cy="4885690"/>
          </a:xfrm>
          <a:prstGeom prst="rect">
            <a:avLst/>
          </a:prstGeom>
        </p:spPr>
      </p:pic>
      <p:sp>
        <p:nvSpPr>
          <p:cNvPr id="11" name="椭圆 10"/>
          <p:cNvSpPr/>
          <p:nvPr userDrawn="1">
            <p:custDataLst>
              <p:tags r:id="rId8"/>
            </p:custDataLst>
          </p:nvPr>
        </p:nvSpPr>
        <p:spPr>
          <a:xfrm>
            <a:off x="1337945" y="4248785"/>
            <a:ext cx="1040130" cy="10401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9"/>
            </p:custDataLst>
          </p:nvPr>
        </p:nvSpPr>
        <p:spPr>
          <a:xfrm>
            <a:off x="1191895" y="4102735"/>
            <a:ext cx="1332230" cy="13322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10"/>
            </p:custDataLst>
          </p:nvPr>
        </p:nvSpPr>
        <p:spPr>
          <a:xfrm>
            <a:off x="1048385" y="3959225"/>
            <a:ext cx="1620520" cy="16205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>
            <p:custDataLst>
              <p:tags r:id="rId11"/>
            </p:custDataLst>
          </p:nvPr>
        </p:nvSpPr>
        <p:spPr>
          <a:xfrm>
            <a:off x="908685" y="3819525"/>
            <a:ext cx="1899920" cy="18999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12"/>
            </p:custDataLst>
          </p:nvPr>
        </p:nvSpPr>
        <p:spPr>
          <a:xfrm>
            <a:off x="756285" y="3667125"/>
            <a:ext cx="2204085" cy="2204085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13"/>
            </p:custDataLst>
          </p:nvPr>
        </p:nvSpPr>
        <p:spPr>
          <a:xfrm>
            <a:off x="9814560" y="1293495"/>
            <a:ext cx="992505" cy="99250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4"/>
            </p:custDataLst>
          </p:nvPr>
        </p:nvSpPr>
        <p:spPr>
          <a:xfrm>
            <a:off x="9675495" y="1154430"/>
            <a:ext cx="1271270" cy="127127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5"/>
            </p:custDataLst>
          </p:nvPr>
        </p:nvSpPr>
        <p:spPr>
          <a:xfrm>
            <a:off x="9538335" y="1017270"/>
            <a:ext cx="1546225" cy="15462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>
            <p:custDataLst>
              <p:tags r:id="rId16"/>
            </p:custDataLst>
          </p:nvPr>
        </p:nvSpPr>
        <p:spPr>
          <a:xfrm>
            <a:off x="9404985" y="883920"/>
            <a:ext cx="1812925" cy="18129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17"/>
            </p:custDataLst>
          </p:nvPr>
        </p:nvSpPr>
        <p:spPr>
          <a:xfrm>
            <a:off x="9259570" y="738505"/>
            <a:ext cx="2103120" cy="210312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1526400" y="3266144"/>
            <a:ext cx="9144000" cy="2006395"/>
          </a:xfrm>
        </p:spPr>
        <p:txBody>
          <a:bodyPr anchor="t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22"/>
            </p:custDataLst>
          </p:nvPr>
        </p:nvSpPr>
        <p:spPr>
          <a:xfrm>
            <a:off x="1524000" y="856666"/>
            <a:ext cx="9144000" cy="2203901"/>
          </a:xfrm>
        </p:spPr>
        <p:txBody>
          <a:bodyPr anchor="b">
            <a:normAutofit/>
          </a:bodyPr>
          <a:lstStyle>
            <a:lvl1pPr marL="0" indent="0" algn="ctr">
              <a:buNone/>
              <a:defRPr sz="6000" b="1">
                <a:ln>
                  <a:solidFill>
                    <a:schemeClr val="accent4">
                      <a:alpha val="40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圆角矩形 9"/>
          <p:cNvSpPr/>
          <p:nvPr userDrawn="1">
            <p:custDataLst>
              <p:tags r:id="rId3"/>
            </p:custDataLst>
          </p:nvPr>
        </p:nvSpPr>
        <p:spPr>
          <a:xfrm flipH="1">
            <a:off x="2814955" y="2491740"/>
            <a:ext cx="2459990" cy="156337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8" descr="波浪3资源 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0" y="1166495"/>
            <a:ext cx="5691505" cy="5691505"/>
          </a:xfrm>
          <a:prstGeom prst="rect">
            <a:avLst/>
          </a:prstGeom>
        </p:spPr>
      </p:pic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5137785" y="4574540"/>
            <a:ext cx="600710" cy="1326515"/>
            <a:chOff x="8651" y="7204"/>
            <a:chExt cx="946" cy="2089"/>
          </a:xfrm>
          <a:solidFill>
            <a:schemeClr val="accent5">
              <a:alpha val="50000"/>
            </a:schemeClr>
          </a:solidFill>
        </p:grpSpPr>
        <p:grpSp>
          <p:nvGrpSpPr>
            <p:cNvPr id="10" name="组合 9"/>
            <p:cNvGrpSpPr/>
            <p:nvPr/>
          </p:nvGrpSpPr>
          <p:grpSpPr>
            <a:xfrm>
              <a:off x="8651" y="9115"/>
              <a:ext cx="945" cy="178"/>
              <a:chOff x="8651" y="9544"/>
              <a:chExt cx="945" cy="178"/>
            </a:xfrm>
            <a:grpFill/>
          </p:grpSpPr>
          <p:sp>
            <p:nvSpPr>
              <p:cNvPr id="20" name="椭圆 19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 rot="5400000" flipH="1">
                <a:off x="941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651" y="8478"/>
              <a:ext cx="946" cy="178"/>
              <a:chOff x="8651" y="8764"/>
              <a:chExt cx="946" cy="178"/>
            </a:xfrm>
            <a:grpFill/>
          </p:grpSpPr>
          <p:sp>
            <p:nvSpPr>
              <p:cNvPr id="18" name="椭圆 17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941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51" y="7841"/>
              <a:ext cx="946" cy="178"/>
              <a:chOff x="8651" y="7984"/>
              <a:chExt cx="946" cy="178"/>
            </a:xfrm>
            <a:grpFill/>
          </p:grpSpPr>
          <p:sp>
            <p:nvSpPr>
              <p:cNvPr id="16" name="椭圆 15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941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651" y="7204"/>
              <a:ext cx="946" cy="178"/>
              <a:chOff x="8651" y="7204"/>
              <a:chExt cx="946" cy="178"/>
            </a:xfrm>
            <a:grpFill/>
          </p:grpSpPr>
          <p:sp>
            <p:nvSpPr>
              <p:cNvPr id="14" name="椭圆 13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941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椭圆 21"/>
          <p:cNvSpPr>
            <a:spLocks noChangeAspect="1"/>
          </p:cNvSpPr>
          <p:nvPr userDrawn="1">
            <p:custDataLst>
              <p:tags r:id="rId16"/>
            </p:custDataLst>
          </p:nvPr>
        </p:nvSpPr>
        <p:spPr>
          <a:xfrm flipH="1">
            <a:off x="1148715" y="1753235"/>
            <a:ext cx="3039745" cy="30403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 userDrawn="1">
            <p:custDataLst>
              <p:tags r:id="rId17"/>
            </p:custDataLst>
          </p:nvPr>
        </p:nvGrpSpPr>
        <p:grpSpPr>
          <a:xfrm rot="5400000">
            <a:off x="1190308" y="172403"/>
            <a:ext cx="467995" cy="1326515"/>
            <a:chOff x="8651" y="7205"/>
            <a:chExt cx="737" cy="2089"/>
          </a:xfrm>
          <a:solidFill>
            <a:schemeClr val="accent2"/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8651" y="9115"/>
              <a:ext cx="736" cy="179"/>
              <a:chOff x="8651" y="9544"/>
              <a:chExt cx="736" cy="179"/>
            </a:xfrm>
            <a:grpFill/>
          </p:grpSpPr>
          <p:sp>
            <p:nvSpPr>
              <p:cNvPr id="36" name="椭圆 35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>
              <a:xfrm rot="5400000" flipH="1">
                <a:off x="920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651" y="8479"/>
              <a:ext cx="737" cy="178"/>
              <a:chOff x="8651" y="8765"/>
              <a:chExt cx="737" cy="178"/>
            </a:xfrm>
            <a:grpFill/>
          </p:grpSpPr>
          <p:sp>
            <p:nvSpPr>
              <p:cNvPr id="34" name="椭圆 33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>
              <a:xfrm rot="5400000" flipH="1">
                <a:off x="920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651" y="7842"/>
              <a:ext cx="737" cy="178"/>
              <a:chOff x="8651" y="7985"/>
              <a:chExt cx="737" cy="178"/>
            </a:xfrm>
            <a:grpFill/>
          </p:grpSpPr>
          <p:sp>
            <p:nvSpPr>
              <p:cNvPr id="32" name="椭圆 31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>
              <a:xfrm rot="5400000" flipH="1">
                <a:off x="920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8651" y="7205"/>
              <a:ext cx="737" cy="178"/>
              <a:chOff x="8651" y="7205"/>
              <a:chExt cx="737" cy="178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>
              <a:xfrm rot="5400000" flipH="1">
                <a:off x="920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任意多边形: 形状 37"/>
          <p:cNvSpPr/>
          <p:nvPr userDrawn="1">
            <p:custDataLst>
              <p:tags r:id="rId26"/>
            </p:custDataLst>
          </p:nvPr>
        </p:nvSpPr>
        <p:spPr>
          <a:xfrm>
            <a:off x="0" y="5255895"/>
            <a:ext cx="1689100" cy="1172846"/>
          </a:xfrm>
          <a:custGeom>
            <a:avLst/>
            <a:gdLst>
              <a:gd name="connsiteX0" fmla="*/ 0 w 1689100"/>
              <a:gd name="connsiteY0" fmla="*/ 0 h 1172846"/>
              <a:gd name="connsiteX1" fmla="*/ 1102677 w 1689100"/>
              <a:gd name="connsiteY1" fmla="*/ 0 h 1172846"/>
              <a:gd name="connsiteX2" fmla="*/ 1677186 w 1689100"/>
              <a:gd name="connsiteY2" fmla="*/ 468238 h 1172846"/>
              <a:gd name="connsiteX3" fmla="*/ 1689100 w 1689100"/>
              <a:gd name="connsiteY3" fmla="*/ 586423 h 1172846"/>
              <a:gd name="connsiteX4" fmla="*/ 1677186 w 1689100"/>
              <a:gd name="connsiteY4" fmla="*/ 704607 h 1172846"/>
              <a:gd name="connsiteX5" fmla="*/ 1102677 w 1689100"/>
              <a:gd name="connsiteY5" fmla="*/ 1172845 h 1172846"/>
              <a:gd name="connsiteX6" fmla="*/ 0 w 1689100"/>
              <a:gd name="connsiteY6" fmla="*/ 1172846 h 1172846"/>
              <a:gd name="connsiteX7" fmla="*/ 0 w 168910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9100" h="1172846">
                <a:moveTo>
                  <a:pt x="0" y="0"/>
                </a:moveTo>
                <a:lnTo>
                  <a:pt x="1102677" y="0"/>
                </a:lnTo>
                <a:cubicBezTo>
                  <a:pt x="1386065" y="0"/>
                  <a:pt x="1622504" y="201016"/>
                  <a:pt x="1677186" y="468238"/>
                </a:cubicBezTo>
                <a:lnTo>
                  <a:pt x="1689100" y="586423"/>
                </a:lnTo>
                <a:lnTo>
                  <a:pt x="1677186" y="704607"/>
                </a:lnTo>
                <a:cubicBezTo>
                  <a:pt x="1622504" y="971830"/>
                  <a:pt x="1386065" y="1172845"/>
                  <a:pt x="1102677" y="1172845"/>
                </a:cubicBezTo>
                <a:lnTo>
                  <a:pt x="0" y="1172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7"/>
            </p:custDataLst>
          </p:nvPr>
        </p:nvSpPr>
        <p:spPr>
          <a:xfrm>
            <a:off x="1205556" y="1883753"/>
            <a:ext cx="2880000" cy="1644003"/>
          </a:xfrm>
        </p:spPr>
        <p:txBody>
          <a:bodyPr anchor="b">
            <a:normAutofit/>
          </a:bodyPr>
          <a:lstStyle>
            <a:lvl1pPr algn="ctr" rtl="0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8"/>
            </p:custDataLst>
          </p:nvPr>
        </p:nvSpPr>
        <p:spPr>
          <a:xfrm>
            <a:off x="1205557" y="3616668"/>
            <a:ext cx="2880000" cy="1071220"/>
          </a:xfrm>
        </p:spPr>
        <p:txBody>
          <a:bodyPr anchor="t"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8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3" name="椭圆 22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 rot="10800000">
            <a:off x="8393430" y="658495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 rot="10800000">
            <a:off x="8393430" y="1012190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rot="10800000">
            <a:off x="879792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 rot="10800000">
            <a:off x="879792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0800000">
            <a:off x="9202420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0800000">
            <a:off x="9202420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 rot="10800000">
            <a:off x="960691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 rot="10800000">
            <a:off x="960691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3"/>
            </p:custDataLst>
          </p:nvPr>
        </p:nvSpPr>
        <p:spPr>
          <a:xfrm>
            <a:off x="9776460" y="4785995"/>
            <a:ext cx="2415540" cy="1172846"/>
          </a:xfrm>
          <a:custGeom>
            <a:avLst/>
            <a:gdLst>
              <a:gd name="connsiteX0" fmla="*/ 586423 w 2415540"/>
              <a:gd name="connsiteY0" fmla="*/ 0 h 1172846"/>
              <a:gd name="connsiteX1" fmla="*/ 2415540 w 2415540"/>
              <a:gd name="connsiteY1" fmla="*/ 0 h 1172846"/>
              <a:gd name="connsiteX2" fmla="*/ 2415540 w 2415540"/>
              <a:gd name="connsiteY2" fmla="*/ 1172846 h 1172846"/>
              <a:gd name="connsiteX3" fmla="*/ 586423 w 2415540"/>
              <a:gd name="connsiteY3" fmla="*/ 1172845 h 1172846"/>
              <a:gd name="connsiteX4" fmla="*/ 11914 w 2415540"/>
              <a:gd name="connsiteY4" fmla="*/ 704607 h 1172846"/>
              <a:gd name="connsiteX5" fmla="*/ 0 w 2415540"/>
              <a:gd name="connsiteY5" fmla="*/ 586423 h 1172846"/>
              <a:gd name="connsiteX6" fmla="*/ 11914 w 2415540"/>
              <a:gd name="connsiteY6" fmla="*/ 468238 h 1172846"/>
              <a:gd name="connsiteX7" fmla="*/ 586423 w 241554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5540" h="1172846">
                <a:moveTo>
                  <a:pt x="586423" y="0"/>
                </a:moveTo>
                <a:lnTo>
                  <a:pt x="2415540" y="0"/>
                </a:lnTo>
                <a:lnTo>
                  <a:pt x="2415540" y="1172846"/>
                </a:lnTo>
                <a:lnTo>
                  <a:pt x="586423" y="1172845"/>
                </a:lnTo>
                <a:cubicBezTo>
                  <a:pt x="303035" y="1172845"/>
                  <a:pt x="66596" y="971830"/>
                  <a:pt x="11914" y="704607"/>
                </a:cubicBezTo>
                <a:lnTo>
                  <a:pt x="0" y="586423"/>
                </a:lnTo>
                <a:lnTo>
                  <a:pt x="11914" y="468238"/>
                </a:lnTo>
                <a:cubicBezTo>
                  <a:pt x="66596" y="201016"/>
                  <a:pt x="303035" y="0"/>
                  <a:pt x="5864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14"/>
            </p:custDataLst>
          </p:nvPr>
        </p:nvSpPr>
        <p:spPr>
          <a:xfrm>
            <a:off x="1626870" y="0"/>
            <a:ext cx="1257935" cy="62865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15"/>
            </p:custDataLst>
          </p:nvPr>
        </p:nvSpPr>
        <p:spPr>
          <a:xfrm>
            <a:off x="1452880" y="0"/>
            <a:ext cx="1605915" cy="80264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 userDrawn="1">
            <p:custDataLst>
              <p:tags r:id="rId16"/>
            </p:custDataLst>
          </p:nvPr>
        </p:nvSpPr>
        <p:spPr>
          <a:xfrm>
            <a:off x="1285240" y="0"/>
            <a:ext cx="1941195" cy="9709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1" name="任意多边形: 形状 30"/>
          <p:cNvSpPr/>
          <p:nvPr userDrawn="1">
            <p:custDataLst>
              <p:tags r:id="rId17"/>
            </p:custDataLst>
          </p:nvPr>
        </p:nvSpPr>
        <p:spPr>
          <a:xfrm>
            <a:off x="1103630" y="0"/>
            <a:ext cx="2304415" cy="115252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 userDrawn="1">
            <p:custDataLst>
              <p:tags r:id="rId18"/>
            </p:custDataLst>
          </p:nvPr>
        </p:nvSpPr>
        <p:spPr>
          <a:xfrm>
            <a:off x="890905" y="0"/>
            <a:ext cx="2728595" cy="13646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9"/>
            </p:custDataLst>
          </p:nvPr>
        </p:nvSpPr>
        <p:spPr>
          <a:xfrm>
            <a:off x="838200" y="1200313"/>
            <a:ext cx="8768398" cy="2255687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886326" y="5123536"/>
            <a:ext cx="5711905" cy="83497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4"/>
            </p:custDataLst>
          </p:nvPr>
        </p:nvSpPr>
        <p:spPr>
          <a:xfrm>
            <a:off x="3718231" y="3919467"/>
            <a:ext cx="28800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25"/>
            </p:custDataLst>
          </p:nvPr>
        </p:nvSpPr>
        <p:spPr>
          <a:xfrm>
            <a:off x="886326" y="3921543"/>
            <a:ext cx="27432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 descr="波浪2资源 2"/>
          <p:cNvSpPr/>
          <p:nvPr userDrawn="1">
            <p:custDataLst>
              <p:tags r:id="rId2"/>
            </p:custDataLst>
          </p:nvPr>
        </p:nvSpPr>
        <p:spPr>
          <a:xfrm>
            <a:off x="6887209" y="669925"/>
            <a:ext cx="5304791" cy="6192323"/>
          </a:xfrm>
          <a:custGeom>
            <a:avLst/>
            <a:gdLst>
              <a:gd name="connsiteX0" fmla="*/ 4946557 w 5304791"/>
              <a:gd name="connsiteY0" fmla="*/ 0 h 6192323"/>
              <a:gd name="connsiteX1" fmla="*/ 5304791 w 5304791"/>
              <a:gd name="connsiteY1" fmla="*/ 0 h 6192323"/>
              <a:gd name="connsiteX2" fmla="*/ 5304791 w 5304791"/>
              <a:gd name="connsiteY2" fmla="*/ 6192323 h 6192323"/>
              <a:gd name="connsiteX3" fmla="*/ 0 w 5304791"/>
              <a:gd name="connsiteY3" fmla="*/ 6192323 h 6192323"/>
              <a:gd name="connsiteX4" fmla="*/ 0 w 5304791"/>
              <a:gd name="connsiteY4" fmla="*/ 4946212 h 6192323"/>
              <a:gd name="connsiteX5" fmla="*/ 818112 w 5304791"/>
              <a:gd name="connsiteY5" fmla="*/ 4128101 h 6192323"/>
              <a:gd name="connsiteX6" fmla="*/ 1295478 w 5304791"/>
              <a:gd name="connsiteY6" fmla="*/ 4128101 h 6192323"/>
              <a:gd name="connsiteX7" fmla="*/ 2064682 w 5304791"/>
              <a:gd name="connsiteY7" fmla="*/ 3358897 h 6192323"/>
              <a:gd name="connsiteX8" fmla="*/ 2064682 w 5304791"/>
              <a:gd name="connsiteY8" fmla="*/ 2881645 h 6192323"/>
              <a:gd name="connsiteX9" fmla="*/ 2882794 w 5304791"/>
              <a:gd name="connsiteY9" fmla="*/ 2063648 h 6192323"/>
              <a:gd name="connsiteX10" fmla="*/ 3360159 w 5304791"/>
              <a:gd name="connsiteY10" fmla="*/ 2063648 h 6192323"/>
              <a:gd name="connsiteX11" fmla="*/ 4129363 w 5304791"/>
              <a:gd name="connsiteY11" fmla="*/ 1294444 h 6192323"/>
              <a:gd name="connsiteX12" fmla="*/ 4129363 w 5304791"/>
              <a:gd name="connsiteY12" fmla="*/ 818112 h 6192323"/>
              <a:gd name="connsiteX13" fmla="*/ 4946557 w 5304791"/>
              <a:gd name="connsiteY13" fmla="*/ 0 h 619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04791" h="6192323">
                <a:moveTo>
                  <a:pt x="4946557" y="0"/>
                </a:moveTo>
                <a:lnTo>
                  <a:pt x="5304791" y="0"/>
                </a:lnTo>
                <a:lnTo>
                  <a:pt x="5304791" y="6192323"/>
                </a:lnTo>
                <a:lnTo>
                  <a:pt x="0" y="6192323"/>
                </a:lnTo>
                <a:lnTo>
                  <a:pt x="0" y="4946212"/>
                </a:lnTo>
                <a:cubicBezTo>
                  <a:pt x="-63" y="4494356"/>
                  <a:pt x="366255" y="4128032"/>
                  <a:pt x="818112" y="4128101"/>
                </a:cubicBezTo>
                <a:lnTo>
                  <a:pt x="1295478" y="4128101"/>
                </a:lnTo>
                <a:cubicBezTo>
                  <a:pt x="1720296" y="4128101"/>
                  <a:pt x="2064682" y="3783715"/>
                  <a:pt x="2064682" y="3358897"/>
                </a:cubicBezTo>
                <a:lnTo>
                  <a:pt x="2064682" y="2881645"/>
                </a:lnTo>
                <a:cubicBezTo>
                  <a:pt x="2064682" y="2429836"/>
                  <a:pt x="2430984" y="2063580"/>
                  <a:pt x="2882794" y="2063648"/>
                </a:cubicBezTo>
                <a:lnTo>
                  <a:pt x="3360159" y="2063648"/>
                </a:lnTo>
                <a:cubicBezTo>
                  <a:pt x="3784978" y="2063648"/>
                  <a:pt x="4129363" y="1719263"/>
                  <a:pt x="4129363" y="1294444"/>
                </a:cubicBezTo>
                <a:lnTo>
                  <a:pt x="4129363" y="818112"/>
                </a:lnTo>
                <a:cubicBezTo>
                  <a:pt x="4129295" y="366613"/>
                  <a:pt x="4495057" y="444"/>
                  <a:pt x="4946557" y="0"/>
                </a:cubicBezTo>
                <a:close/>
              </a:path>
            </a:pathLst>
          </a:custGeom>
          <a:solidFill>
            <a:schemeClr val="accent1"/>
          </a:solidFill>
          <a:ln w="114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>
            <a:off x="6767195" y="4498975"/>
            <a:ext cx="1087755" cy="108775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4"/>
            </p:custDataLst>
          </p:nvPr>
        </p:nvSpPr>
        <p:spPr>
          <a:xfrm>
            <a:off x="6614795" y="4346575"/>
            <a:ext cx="1393190" cy="139319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5"/>
            </p:custDataLst>
          </p:nvPr>
        </p:nvSpPr>
        <p:spPr>
          <a:xfrm>
            <a:off x="6464300" y="4196080"/>
            <a:ext cx="1694180" cy="16941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6"/>
            </p:custDataLst>
          </p:nvPr>
        </p:nvSpPr>
        <p:spPr>
          <a:xfrm>
            <a:off x="6318250" y="4050030"/>
            <a:ext cx="1986280" cy="19862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7"/>
            </p:custDataLst>
          </p:nvPr>
        </p:nvSpPr>
        <p:spPr>
          <a:xfrm>
            <a:off x="6158865" y="3890645"/>
            <a:ext cx="2304415" cy="230441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>
            <p:custDataLst>
              <p:tags r:id="rId8"/>
            </p:custDataLst>
          </p:nvPr>
        </p:nvGrpSpPr>
        <p:grpSpPr>
          <a:xfrm rot="5400000">
            <a:off x="1183958" y="384810"/>
            <a:ext cx="328295" cy="850900"/>
            <a:chOff x="8651" y="7205"/>
            <a:chExt cx="807" cy="2089"/>
          </a:xfrm>
          <a:solidFill>
            <a:schemeClr val="accent5"/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8651" y="9115"/>
              <a:ext cx="806" cy="179"/>
              <a:chOff x="8651" y="9544"/>
              <a:chExt cx="806" cy="179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927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651" y="8479"/>
              <a:ext cx="807" cy="178"/>
              <a:chOff x="8651" y="8765"/>
              <a:chExt cx="807" cy="178"/>
            </a:xfrm>
            <a:grpFill/>
          </p:grpSpPr>
          <p:sp>
            <p:nvSpPr>
              <p:cNvPr id="28" name="椭圆 27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927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651" y="7842"/>
              <a:ext cx="807" cy="178"/>
              <a:chOff x="8651" y="7985"/>
              <a:chExt cx="807" cy="178"/>
            </a:xfrm>
            <a:grpFill/>
          </p:grpSpPr>
          <p:sp>
            <p:nvSpPr>
              <p:cNvPr id="26" name="椭圆 25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927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651" y="7205"/>
              <a:ext cx="807" cy="178"/>
              <a:chOff x="8651" y="7205"/>
              <a:chExt cx="807" cy="178"/>
            </a:xfrm>
            <a:grpFill/>
          </p:grpSpPr>
          <p:sp>
            <p:nvSpPr>
              <p:cNvPr id="23" name="椭圆 22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927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任意多边形: 形状 31" descr="波浪1资源 1"/>
          <p:cNvSpPr/>
          <p:nvPr userDrawn="1">
            <p:custDataLst>
              <p:tags r:id="rId17"/>
            </p:custDataLst>
          </p:nvPr>
        </p:nvSpPr>
        <p:spPr>
          <a:xfrm>
            <a:off x="9172576" y="2862604"/>
            <a:ext cx="3019425" cy="3993396"/>
          </a:xfrm>
          <a:custGeom>
            <a:avLst/>
            <a:gdLst>
              <a:gd name="connsiteX0" fmla="*/ 3019425 w 3019425"/>
              <a:gd name="connsiteY0" fmla="*/ 0 h 3993396"/>
              <a:gd name="connsiteX1" fmla="*/ 3019425 w 3019425"/>
              <a:gd name="connsiteY1" fmla="*/ 3993396 h 3993396"/>
              <a:gd name="connsiteX2" fmla="*/ 0 w 3019425"/>
              <a:gd name="connsiteY2" fmla="*/ 3993396 h 3993396"/>
              <a:gd name="connsiteX3" fmla="*/ 0 w 3019425"/>
              <a:gd name="connsiteY3" fmla="*/ 3117146 h 3993396"/>
              <a:gd name="connsiteX4" fmla="*/ 460299 w 3019425"/>
              <a:gd name="connsiteY4" fmla="*/ 2656847 h 3993396"/>
              <a:gd name="connsiteX5" fmla="*/ 876250 w 3019425"/>
              <a:gd name="connsiteY5" fmla="*/ 2656847 h 3993396"/>
              <a:gd name="connsiteX6" fmla="*/ 1336549 w 3019425"/>
              <a:gd name="connsiteY6" fmla="*/ 2196783 h 3993396"/>
              <a:gd name="connsiteX7" fmla="*/ 1336549 w 3019425"/>
              <a:gd name="connsiteY7" fmla="*/ 2196666 h 3993396"/>
              <a:gd name="connsiteX8" fmla="*/ 1336549 w 3019425"/>
              <a:gd name="connsiteY8" fmla="*/ 1780714 h 3993396"/>
              <a:gd name="connsiteX9" fmla="*/ 1796731 w 3019425"/>
              <a:gd name="connsiteY9" fmla="*/ 1320415 h 3993396"/>
              <a:gd name="connsiteX10" fmla="*/ 2212800 w 3019425"/>
              <a:gd name="connsiteY10" fmla="*/ 1320415 h 3993396"/>
              <a:gd name="connsiteX11" fmla="*/ 2672981 w 3019425"/>
              <a:gd name="connsiteY11" fmla="*/ 860234 h 3993396"/>
              <a:gd name="connsiteX12" fmla="*/ 2672981 w 3019425"/>
              <a:gd name="connsiteY12" fmla="*/ 860116 h 3993396"/>
              <a:gd name="connsiteX13" fmla="*/ 2672981 w 3019425"/>
              <a:gd name="connsiteY13" fmla="*/ 444400 h 3993396"/>
              <a:gd name="connsiteX14" fmla="*/ 2954111 w 3019425"/>
              <a:gd name="connsiteY14" fmla="*/ 20274 h 3993396"/>
              <a:gd name="connsiteX15" fmla="*/ 3019425 w 3019425"/>
              <a:gd name="connsiteY15" fmla="*/ 0 h 399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9425" h="3993396">
                <a:moveTo>
                  <a:pt x="3019425" y="0"/>
                </a:moveTo>
                <a:lnTo>
                  <a:pt x="3019425" y="3993396"/>
                </a:lnTo>
                <a:lnTo>
                  <a:pt x="0" y="3993396"/>
                </a:lnTo>
                <a:lnTo>
                  <a:pt x="0" y="3117146"/>
                </a:lnTo>
                <a:cubicBezTo>
                  <a:pt x="0" y="2862930"/>
                  <a:pt x="206083" y="2656847"/>
                  <a:pt x="460299" y="2656847"/>
                </a:cubicBezTo>
                <a:lnTo>
                  <a:pt x="876250" y="2656847"/>
                </a:lnTo>
                <a:cubicBezTo>
                  <a:pt x="1130402" y="2656912"/>
                  <a:pt x="1336484" y="2450934"/>
                  <a:pt x="1336549" y="2196783"/>
                </a:cubicBezTo>
                <a:cubicBezTo>
                  <a:pt x="1336549" y="2196744"/>
                  <a:pt x="1336549" y="2196705"/>
                  <a:pt x="1336549" y="2196666"/>
                </a:cubicBezTo>
                <a:lnTo>
                  <a:pt x="1336549" y="1780714"/>
                </a:lnTo>
                <a:cubicBezTo>
                  <a:pt x="1336549" y="1526544"/>
                  <a:pt x="1542561" y="1320480"/>
                  <a:pt x="1796731" y="1320415"/>
                </a:cubicBezTo>
                <a:lnTo>
                  <a:pt x="2212800" y="1320415"/>
                </a:lnTo>
                <a:cubicBezTo>
                  <a:pt x="2466951" y="1320415"/>
                  <a:pt x="2672981" y="1114385"/>
                  <a:pt x="2672981" y="860234"/>
                </a:cubicBezTo>
                <a:cubicBezTo>
                  <a:pt x="2672981" y="860195"/>
                  <a:pt x="2672981" y="860155"/>
                  <a:pt x="2672981" y="860116"/>
                </a:cubicBezTo>
                <a:lnTo>
                  <a:pt x="2672981" y="444400"/>
                </a:lnTo>
                <a:cubicBezTo>
                  <a:pt x="2672981" y="253738"/>
                  <a:pt x="2788903" y="90151"/>
                  <a:pt x="2954111" y="20274"/>
                </a:cubicBezTo>
                <a:lnTo>
                  <a:pt x="3019425" y="0"/>
                </a:lnTo>
                <a:close/>
              </a:path>
            </a:pathLst>
          </a:custGeom>
          <a:solidFill>
            <a:schemeClr val="accent4"/>
          </a:solidFill>
          <a:ln w="117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3" name="组合 32"/>
          <p:cNvGrpSpPr/>
          <p:nvPr userDrawn="1">
            <p:custDataLst>
              <p:tags r:id="rId18"/>
            </p:custDataLst>
          </p:nvPr>
        </p:nvGrpSpPr>
        <p:grpSpPr>
          <a:xfrm>
            <a:off x="3089660" y="0"/>
            <a:ext cx="2728840" cy="1364420"/>
            <a:chOff x="3089660" y="0"/>
            <a:chExt cx="2728840" cy="1364420"/>
          </a:xfrm>
        </p:grpSpPr>
        <p:sp>
          <p:nvSpPr>
            <p:cNvPr id="34" name="任意多边形: 形状 33"/>
            <p:cNvSpPr/>
            <p:nvPr>
              <p:custDataLst>
                <p:tags r:id="rId19"/>
              </p:custDataLst>
            </p:nvPr>
          </p:nvSpPr>
          <p:spPr>
            <a:xfrm>
              <a:off x="3825125" y="0"/>
              <a:ext cx="1257910" cy="628955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/>
            <p:cNvSpPr/>
            <p:nvPr>
              <p:custDataLst>
                <p:tags r:id="rId20"/>
              </p:custDataLst>
            </p:nvPr>
          </p:nvSpPr>
          <p:spPr>
            <a:xfrm>
              <a:off x="3651277" y="0"/>
              <a:ext cx="1605606" cy="802804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6" name="任意多边形: 形状 35"/>
            <p:cNvSpPr/>
            <p:nvPr>
              <p:custDataLst>
                <p:tags r:id="rId21"/>
              </p:custDataLst>
            </p:nvPr>
          </p:nvSpPr>
          <p:spPr>
            <a:xfrm>
              <a:off x="3483452" y="0"/>
              <a:ext cx="1941257" cy="970629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7" name="任意多边形: 形状 36"/>
            <p:cNvSpPr/>
            <p:nvPr>
              <p:custDataLst>
                <p:tags r:id="rId22"/>
              </p:custDataLst>
            </p:nvPr>
          </p:nvSpPr>
          <p:spPr>
            <a:xfrm>
              <a:off x="3301845" y="0"/>
              <a:ext cx="2304471" cy="1152236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8" name="任意多边形: 形状 37"/>
            <p:cNvSpPr/>
            <p:nvPr>
              <p:custDataLst>
                <p:tags r:id="rId23"/>
              </p:custDataLst>
            </p:nvPr>
          </p:nvSpPr>
          <p:spPr>
            <a:xfrm>
              <a:off x="3089660" y="0"/>
              <a:ext cx="2728840" cy="1364420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4"/>
            </p:custDataLst>
          </p:nvPr>
        </p:nvSpPr>
        <p:spPr>
          <a:xfrm>
            <a:off x="838200" y="2131488"/>
            <a:ext cx="8708376" cy="180000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4"/>
                </a:solidFill>
              </a:defRPr>
            </a:lvl1pPr>
          </a:lstStyle>
          <a:p>
            <a:r>
              <a:rPr lang="zh-CN" altLang="en-US" dirty="0"/>
              <a:t>单击此处编辑母版</a:t>
            </a:r>
            <a:br>
              <a:rPr lang="en-US" altLang="zh-CN" dirty="0"/>
            </a:br>
            <a:r>
              <a:rPr lang="zh-CN" altLang="en-US" dirty="0"/>
              <a:t>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8"/>
            </p:custDataLst>
          </p:nvPr>
        </p:nvSpPr>
        <p:spPr>
          <a:xfrm>
            <a:off x="842642" y="5230368"/>
            <a:ext cx="2743199" cy="97612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9"/>
            </p:custDataLst>
          </p:nvPr>
        </p:nvSpPr>
        <p:spPr>
          <a:xfrm>
            <a:off x="3360716" y="4168127"/>
            <a:ext cx="295080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30"/>
            </p:custDataLst>
          </p:nvPr>
        </p:nvSpPr>
        <p:spPr>
          <a:xfrm>
            <a:off x="838200" y="4168895"/>
            <a:ext cx="246364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圆角矩形 9"/>
          <p:cNvSpPr/>
          <p:nvPr userDrawn="1">
            <p:custDataLst>
              <p:tags r:id="rId3"/>
            </p:custDataLst>
          </p:nvPr>
        </p:nvSpPr>
        <p:spPr>
          <a:xfrm flipH="1">
            <a:off x="2814955" y="2491740"/>
            <a:ext cx="2459990" cy="156337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8" descr="波浪3资源 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0" y="1166495"/>
            <a:ext cx="5691505" cy="5691505"/>
          </a:xfrm>
          <a:prstGeom prst="rect">
            <a:avLst/>
          </a:prstGeom>
        </p:spPr>
      </p:pic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5137785" y="4574540"/>
            <a:ext cx="600710" cy="1326515"/>
            <a:chOff x="8651" y="7204"/>
            <a:chExt cx="946" cy="2089"/>
          </a:xfrm>
          <a:solidFill>
            <a:schemeClr val="accent5">
              <a:alpha val="50000"/>
            </a:schemeClr>
          </a:solidFill>
        </p:grpSpPr>
        <p:grpSp>
          <p:nvGrpSpPr>
            <p:cNvPr id="10" name="组合 9"/>
            <p:cNvGrpSpPr/>
            <p:nvPr/>
          </p:nvGrpSpPr>
          <p:grpSpPr>
            <a:xfrm>
              <a:off x="8651" y="9115"/>
              <a:ext cx="945" cy="178"/>
              <a:chOff x="8651" y="9544"/>
              <a:chExt cx="945" cy="178"/>
            </a:xfrm>
            <a:grpFill/>
          </p:grpSpPr>
          <p:sp>
            <p:nvSpPr>
              <p:cNvPr id="20" name="椭圆 19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 rot="5400000" flipH="1">
                <a:off x="941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651" y="8478"/>
              <a:ext cx="946" cy="178"/>
              <a:chOff x="8651" y="8764"/>
              <a:chExt cx="946" cy="178"/>
            </a:xfrm>
            <a:grpFill/>
          </p:grpSpPr>
          <p:sp>
            <p:nvSpPr>
              <p:cNvPr id="18" name="椭圆 17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941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51" y="7841"/>
              <a:ext cx="946" cy="178"/>
              <a:chOff x="8651" y="7984"/>
              <a:chExt cx="946" cy="178"/>
            </a:xfrm>
            <a:grpFill/>
          </p:grpSpPr>
          <p:sp>
            <p:nvSpPr>
              <p:cNvPr id="16" name="椭圆 15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941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651" y="7204"/>
              <a:ext cx="946" cy="178"/>
              <a:chOff x="8651" y="7204"/>
              <a:chExt cx="946" cy="178"/>
            </a:xfrm>
            <a:grpFill/>
          </p:grpSpPr>
          <p:sp>
            <p:nvSpPr>
              <p:cNvPr id="14" name="椭圆 13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941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椭圆 21"/>
          <p:cNvSpPr>
            <a:spLocks noChangeAspect="1"/>
          </p:cNvSpPr>
          <p:nvPr userDrawn="1">
            <p:custDataLst>
              <p:tags r:id="rId16"/>
            </p:custDataLst>
          </p:nvPr>
        </p:nvSpPr>
        <p:spPr>
          <a:xfrm flipH="1">
            <a:off x="1148715" y="1753235"/>
            <a:ext cx="3039745" cy="30403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 userDrawn="1">
            <p:custDataLst>
              <p:tags r:id="rId17"/>
            </p:custDataLst>
          </p:nvPr>
        </p:nvGrpSpPr>
        <p:grpSpPr>
          <a:xfrm rot="5400000">
            <a:off x="1190308" y="172403"/>
            <a:ext cx="467995" cy="1326515"/>
            <a:chOff x="8651" y="7205"/>
            <a:chExt cx="737" cy="2089"/>
          </a:xfrm>
          <a:solidFill>
            <a:schemeClr val="accent2"/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8651" y="9115"/>
              <a:ext cx="736" cy="179"/>
              <a:chOff x="8651" y="9544"/>
              <a:chExt cx="736" cy="179"/>
            </a:xfrm>
            <a:grpFill/>
          </p:grpSpPr>
          <p:sp>
            <p:nvSpPr>
              <p:cNvPr id="36" name="椭圆 35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>
              <a:xfrm rot="5400000" flipH="1">
                <a:off x="920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651" y="8479"/>
              <a:ext cx="737" cy="178"/>
              <a:chOff x="8651" y="8765"/>
              <a:chExt cx="737" cy="178"/>
            </a:xfrm>
            <a:grpFill/>
          </p:grpSpPr>
          <p:sp>
            <p:nvSpPr>
              <p:cNvPr id="34" name="椭圆 33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>
              <a:xfrm rot="5400000" flipH="1">
                <a:off x="920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651" y="7842"/>
              <a:ext cx="737" cy="178"/>
              <a:chOff x="8651" y="7985"/>
              <a:chExt cx="737" cy="178"/>
            </a:xfrm>
            <a:grpFill/>
          </p:grpSpPr>
          <p:sp>
            <p:nvSpPr>
              <p:cNvPr id="32" name="椭圆 31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>
              <a:xfrm rot="5400000" flipH="1">
                <a:off x="920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8651" y="7205"/>
              <a:ext cx="737" cy="178"/>
              <a:chOff x="8651" y="7205"/>
              <a:chExt cx="737" cy="178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>
              <a:xfrm rot="5400000" flipH="1">
                <a:off x="920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任意多边形: 形状 37"/>
          <p:cNvSpPr/>
          <p:nvPr userDrawn="1">
            <p:custDataLst>
              <p:tags r:id="rId26"/>
            </p:custDataLst>
          </p:nvPr>
        </p:nvSpPr>
        <p:spPr>
          <a:xfrm>
            <a:off x="0" y="5255895"/>
            <a:ext cx="1689100" cy="1172846"/>
          </a:xfrm>
          <a:custGeom>
            <a:avLst/>
            <a:gdLst>
              <a:gd name="connsiteX0" fmla="*/ 0 w 1689100"/>
              <a:gd name="connsiteY0" fmla="*/ 0 h 1172846"/>
              <a:gd name="connsiteX1" fmla="*/ 1102677 w 1689100"/>
              <a:gd name="connsiteY1" fmla="*/ 0 h 1172846"/>
              <a:gd name="connsiteX2" fmla="*/ 1677186 w 1689100"/>
              <a:gd name="connsiteY2" fmla="*/ 468238 h 1172846"/>
              <a:gd name="connsiteX3" fmla="*/ 1689100 w 1689100"/>
              <a:gd name="connsiteY3" fmla="*/ 586423 h 1172846"/>
              <a:gd name="connsiteX4" fmla="*/ 1677186 w 1689100"/>
              <a:gd name="connsiteY4" fmla="*/ 704607 h 1172846"/>
              <a:gd name="connsiteX5" fmla="*/ 1102677 w 1689100"/>
              <a:gd name="connsiteY5" fmla="*/ 1172845 h 1172846"/>
              <a:gd name="connsiteX6" fmla="*/ 0 w 1689100"/>
              <a:gd name="connsiteY6" fmla="*/ 1172846 h 1172846"/>
              <a:gd name="connsiteX7" fmla="*/ 0 w 168910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9100" h="1172846">
                <a:moveTo>
                  <a:pt x="0" y="0"/>
                </a:moveTo>
                <a:lnTo>
                  <a:pt x="1102677" y="0"/>
                </a:lnTo>
                <a:cubicBezTo>
                  <a:pt x="1386065" y="0"/>
                  <a:pt x="1622504" y="201016"/>
                  <a:pt x="1677186" y="468238"/>
                </a:cubicBezTo>
                <a:lnTo>
                  <a:pt x="1689100" y="586423"/>
                </a:lnTo>
                <a:lnTo>
                  <a:pt x="1677186" y="704607"/>
                </a:lnTo>
                <a:cubicBezTo>
                  <a:pt x="1622504" y="971830"/>
                  <a:pt x="1386065" y="1172845"/>
                  <a:pt x="1102677" y="1172845"/>
                </a:cubicBezTo>
                <a:lnTo>
                  <a:pt x="0" y="1172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7"/>
            </p:custDataLst>
          </p:nvPr>
        </p:nvSpPr>
        <p:spPr>
          <a:xfrm>
            <a:off x="1205556" y="1883753"/>
            <a:ext cx="2880000" cy="1644003"/>
          </a:xfrm>
        </p:spPr>
        <p:txBody>
          <a:bodyPr anchor="b">
            <a:normAutofit/>
          </a:bodyPr>
          <a:lstStyle>
            <a:lvl1pPr algn="ctr" rtl="0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8"/>
            </p:custDataLst>
          </p:nvPr>
        </p:nvSpPr>
        <p:spPr>
          <a:xfrm>
            <a:off x="1205557" y="3616668"/>
            <a:ext cx="2880000" cy="1071220"/>
          </a:xfrm>
        </p:spPr>
        <p:txBody>
          <a:bodyPr anchor="t"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8143875" y="0"/>
            <a:ext cx="4048125" cy="4048125"/>
          </a:xfrm>
          <a:prstGeom prst="rect">
            <a:avLst/>
          </a:prstGeom>
        </p:spPr>
      </p:pic>
      <p:pic>
        <p:nvPicPr>
          <p:cNvPr id="9" name="图片 4" descr="波浪3资源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0" y="1972310"/>
            <a:ext cx="4885690" cy="4885690"/>
          </a:xfrm>
          <a:prstGeom prst="rect">
            <a:avLst/>
          </a:prstGeom>
        </p:spPr>
      </p:pic>
      <p:sp>
        <p:nvSpPr>
          <p:cNvPr id="11" name="椭圆 10"/>
          <p:cNvSpPr/>
          <p:nvPr userDrawn="1">
            <p:custDataLst>
              <p:tags r:id="rId8"/>
            </p:custDataLst>
          </p:nvPr>
        </p:nvSpPr>
        <p:spPr>
          <a:xfrm>
            <a:off x="1337945" y="4248785"/>
            <a:ext cx="1040130" cy="10401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9"/>
            </p:custDataLst>
          </p:nvPr>
        </p:nvSpPr>
        <p:spPr>
          <a:xfrm>
            <a:off x="1191895" y="4102735"/>
            <a:ext cx="1332230" cy="13322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10"/>
            </p:custDataLst>
          </p:nvPr>
        </p:nvSpPr>
        <p:spPr>
          <a:xfrm>
            <a:off x="1048385" y="3959225"/>
            <a:ext cx="1620520" cy="16205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>
            <p:custDataLst>
              <p:tags r:id="rId11"/>
            </p:custDataLst>
          </p:nvPr>
        </p:nvSpPr>
        <p:spPr>
          <a:xfrm>
            <a:off x="908685" y="3819525"/>
            <a:ext cx="1899920" cy="18999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12"/>
            </p:custDataLst>
          </p:nvPr>
        </p:nvSpPr>
        <p:spPr>
          <a:xfrm>
            <a:off x="756285" y="3667125"/>
            <a:ext cx="2204085" cy="2204085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13"/>
            </p:custDataLst>
          </p:nvPr>
        </p:nvSpPr>
        <p:spPr>
          <a:xfrm>
            <a:off x="9814560" y="1293495"/>
            <a:ext cx="992505" cy="99250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4"/>
            </p:custDataLst>
          </p:nvPr>
        </p:nvSpPr>
        <p:spPr>
          <a:xfrm>
            <a:off x="9675495" y="1154430"/>
            <a:ext cx="1271270" cy="127127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5"/>
            </p:custDataLst>
          </p:nvPr>
        </p:nvSpPr>
        <p:spPr>
          <a:xfrm>
            <a:off x="9538335" y="1017270"/>
            <a:ext cx="1546225" cy="15462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>
            <p:custDataLst>
              <p:tags r:id="rId16"/>
            </p:custDataLst>
          </p:nvPr>
        </p:nvSpPr>
        <p:spPr>
          <a:xfrm>
            <a:off x="9404985" y="883920"/>
            <a:ext cx="1812925" cy="18129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17"/>
            </p:custDataLst>
          </p:nvPr>
        </p:nvSpPr>
        <p:spPr>
          <a:xfrm>
            <a:off x="9259570" y="738505"/>
            <a:ext cx="2103120" cy="210312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1526400" y="3266144"/>
            <a:ext cx="9144000" cy="2006395"/>
          </a:xfrm>
        </p:spPr>
        <p:txBody>
          <a:bodyPr anchor="t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22"/>
            </p:custDataLst>
          </p:nvPr>
        </p:nvSpPr>
        <p:spPr>
          <a:xfrm>
            <a:off x="1524000" y="856666"/>
            <a:ext cx="9144000" cy="2203901"/>
          </a:xfrm>
        </p:spPr>
        <p:txBody>
          <a:bodyPr anchor="b">
            <a:normAutofit/>
          </a:bodyPr>
          <a:lstStyle>
            <a:lvl1pPr marL="0" indent="0" algn="ctr">
              <a:buNone/>
              <a:defRPr sz="6000" b="1">
                <a:ln>
                  <a:solidFill>
                    <a:schemeClr val="accent4">
                      <a:alpha val="40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8143875" y="0"/>
            <a:ext cx="4048125" cy="4048125"/>
          </a:xfrm>
          <a:prstGeom prst="rect">
            <a:avLst/>
          </a:prstGeom>
        </p:spPr>
      </p:pic>
      <p:pic>
        <p:nvPicPr>
          <p:cNvPr id="9" name="图片 4" descr="波浪3资源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0" y="1972310"/>
            <a:ext cx="4885690" cy="4885690"/>
          </a:xfrm>
          <a:prstGeom prst="rect">
            <a:avLst/>
          </a:prstGeom>
        </p:spPr>
      </p:pic>
      <p:sp>
        <p:nvSpPr>
          <p:cNvPr id="11" name="椭圆 10"/>
          <p:cNvSpPr/>
          <p:nvPr userDrawn="1">
            <p:custDataLst>
              <p:tags r:id="rId8"/>
            </p:custDataLst>
          </p:nvPr>
        </p:nvSpPr>
        <p:spPr>
          <a:xfrm>
            <a:off x="1337945" y="4248785"/>
            <a:ext cx="1040130" cy="10401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9"/>
            </p:custDataLst>
          </p:nvPr>
        </p:nvSpPr>
        <p:spPr>
          <a:xfrm>
            <a:off x="1191895" y="4102735"/>
            <a:ext cx="1332230" cy="13322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10"/>
            </p:custDataLst>
          </p:nvPr>
        </p:nvSpPr>
        <p:spPr>
          <a:xfrm>
            <a:off x="1048385" y="3959225"/>
            <a:ext cx="1620520" cy="16205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>
            <p:custDataLst>
              <p:tags r:id="rId11"/>
            </p:custDataLst>
          </p:nvPr>
        </p:nvSpPr>
        <p:spPr>
          <a:xfrm>
            <a:off x="908685" y="3819525"/>
            <a:ext cx="1899920" cy="18999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12"/>
            </p:custDataLst>
          </p:nvPr>
        </p:nvSpPr>
        <p:spPr>
          <a:xfrm>
            <a:off x="756285" y="3667125"/>
            <a:ext cx="2204085" cy="2204085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13"/>
            </p:custDataLst>
          </p:nvPr>
        </p:nvSpPr>
        <p:spPr>
          <a:xfrm>
            <a:off x="9814560" y="1293495"/>
            <a:ext cx="992505" cy="99250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4"/>
            </p:custDataLst>
          </p:nvPr>
        </p:nvSpPr>
        <p:spPr>
          <a:xfrm>
            <a:off x="9675495" y="1154430"/>
            <a:ext cx="1271270" cy="127127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5"/>
            </p:custDataLst>
          </p:nvPr>
        </p:nvSpPr>
        <p:spPr>
          <a:xfrm>
            <a:off x="9538335" y="1017270"/>
            <a:ext cx="1546225" cy="15462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>
            <p:custDataLst>
              <p:tags r:id="rId16"/>
            </p:custDataLst>
          </p:nvPr>
        </p:nvSpPr>
        <p:spPr>
          <a:xfrm>
            <a:off x="9404985" y="883920"/>
            <a:ext cx="1812925" cy="18129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17"/>
            </p:custDataLst>
          </p:nvPr>
        </p:nvSpPr>
        <p:spPr>
          <a:xfrm>
            <a:off x="9259570" y="738505"/>
            <a:ext cx="2103120" cy="210312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1526400" y="3266144"/>
            <a:ext cx="9144000" cy="2006395"/>
          </a:xfrm>
        </p:spPr>
        <p:txBody>
          <a:bodyPr anchor="t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22"/>
            </p:custDataLst>
          </p:nvPr>
        </p:nvSpPr>
        <p:spPr>
          <a:xfrm>
            <a:off x="1524000" y="856666"/>
            <a:ext cx="9144000" cy="2203901"/>
          </a:xfrm>
        </p:spPr>
        <p:txBody>
          <a:bodyPr anchor="b">
            <a:normAutofit/>
          </a:bodyPr>
          <a:lstStyle>
            <a:lvl1pPr marL="0" indent="0" algn="ctr">
              <a:buNone/>
              <a:defRPr sz="6000" b="1">
                <a:ln>
                  <a:solidFill>
                    <a:schemeClr val="accent4">
                      <a:alpha val="40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8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3" name="椭圆 22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 rot="10800000">
            <a:off x="8393430" y="658495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 rot="10800000">
            <a:off x="8393430" y="1012190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rot="10800000">
            <a:off x="879792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 rot="10800000">
            <a:off x="879792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0800000">
            <a:off x="9202420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0800000">
            <a:off x="9202420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 rot="10800000">
            <a:off x="960691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 rot="10800000">
            <a:off x="960691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3"/>
            </p:custDataLst>
          </p:nvPr>
        </p:nvSpPr>
        <p:spPr>
          <a:xfrm>
            <a:off x="9776460" y="4785995"/>
            <a:ext cx="2415540" cy="1172846"/>
          </a:xfrm>
          <a:custGeom>
            <a:avLst/>
            <a:gdLst>
              <a:gd name="connsiteX0" fmla="*/ 586423 w 2415540"/>
              <a:gd name="connsiteY0" fmla="*/ 0 h 1172846"/>
              <a:gd name="connsiteX1" fmla="*/ 2415540 w 2415540"/>
              <a:gd name="connsiteY1" fmla="*/ 0 h 1172846"/>
              <a:gd name="connsiteX2" fmla="*/ 2415540 w 2415540"/>
              <a:gd name="connsiteY2" fmla="*/ 1172846 h 1172846"/>
              <a:gd name="connsiteX3" fmla="*/ 586423 w 2415540"/>
              <a:gd name="connsiteY3" fmla="*/ 1172845 h 1172846"/>
              <a:gd name="connsiteX4" fmla="*/ 11914 w 2415540"/>
              <a:gd name="connsiteY4" fmla="*/ 704607 h 1172846"/>
              <a:gd name="connsiteX5" fmla="*/ 0 w 2415540"/>
              <a:gd name="connsiteY5" fmla="*/ 586423 h 1172846"/>
              <a:gd name="connsiteX6" fmla="*/ 11914 w 2415540"/>
              <a:gd name="connsiteY6" fmla="*/ 468238 h 1172846"/>
              <a:gd name="connsiteX7" fmla="*/ 586423 w 241554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5540" h="1172846">
                <a:moveTo>
                  <a:pt x="586423" y="0"/>
                </a:moveTo>
                <a:lnTo>
                  <a:pt x="2415540" y="0"/>
                </a:lnTo>
                <a:lnTo>
                  <a:pt x="2415540" y="1172846"/>
                </a:lnTo>
                <a:lnTo>
                  <a:pt x="586423" y="1172845"/>
                </a:lnTo>
                <a:cubicBezTo>
                  <a:pt x="303035" y="1172845"/>
                  <a:pt x="66596" y="971830"/>
                  <a:pt x="11914" y="704607"/>
                </a:cubicBezTo>
                <a:lnTo>
                  <a:pt x="0" y="586423"/>
                </a:lnTo>
                <a:lnTo>
                  <a:pt x="11914" y="468238"/>
                </a:lnTo>
                <a:cubicBezTo>
                  <a:pt x="66596" y="201016"/>
                  <a:pt x="303035" y="0"/>
                  <a:pt x="5864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14"/>
            </p:custDataLst>
          </p:nvPr>
        </p:nvSpPr>
        <p:spPr>
          <a:xfrm>
            <a:off x="1626870" y="0"/>
            <a:ext cx="1257935" cy="62865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15"/>
            </p:custDataLst>
          </p:nvPr>
        </p:nvSpPr>
        <p:spPr>
          <a:xfrm>
            <a:off x="1452880" y="0"/>
            <a:ext cx="1605915" cy="80264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 userDrawn="1">
            <p:custDataLst>
              <p:tags r:id="rId16"/>
            </p:custDataLst>
          </p:nvPr>
        </p:nvSpPr>
        <p:spPr>
          <a:xfrm>
            <a:off x="1285240" y="0"/>
            <a:ext cx="1941195" cy="9709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1" name="任意多边形: 形状 30"/>
          <p:cNvSpPr/>
          <p:nvPr userDrawn="1">
            <p:custDataLst>
              <p:tags r:id="rId17"/>
            </p:custDataLst>
          </p:nvPr>
        </p:nvSpPr>
        <p:spPr>
          <a:xfrm>
            <a:off x="1103630" y="0"/>
            <a:ext cx="2304415" cy="115252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 userDrawn="1">
            <p:custDataLst>
              <p:tags r:id="rId18"/>
            </p:custDataLst>
          </p:nvPr>
        </p:nvSpPr>
        <p:spPr>
          <a:xfrm>
            <a:off x="890905" y="0"/>
            <a:ext cx="2728595" cy="13646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9"/>
            </p:custDataLst>
          </p:nvPr>
        </p:nvSpPr>
        <p:spPr>
          <a:xfrm>
            <a:off x="838200" y="1200313"/>
            <a:ext cx="8768398" cy="2255687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886326" y="5123536"/>
            <a:ext cx="5711905" cy="83497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4"/>
            </p:custDataLst>
          </p:nvPr>
        </p:nvSpPr>
        <p:spPr>
          <a:xfrm>
            <a:off x="3718231" y="3919467"/>
            <a:ext cx="28800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25"/>
            </p:custDataLst>
          </p:nvPr>
        </p:nvSpPr>
        <p:spPr>
          <a:xfrm>
            <a:off x="886326" y="3921543"/>
            <a:ext cx="27432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 descr="波浪2资源 2"/>
          <p:cNvSpPr/>
          <p:nvPr userDrawn="1">
            <p:custDataLst>
              <p:tags r:id="rId2"/>
            </p:custDataLst>
          </p:nvPr>
        </p:nvSpPr>
        <p:spPr>
          <a:xfrm>
            <a:off x="6887209" y="669925"/>
            <a:ext cx="5304791" cy="6192323"/>
          </a:xfrm>
          <a:custGeom>
            <a:avLst/>
            <a:gdLst>
              <a:gd name="connsiteX0" fmla="*/ 4946557 w 5304791"/>
              <a:gd name="connsiteY0" fmla="*/ 0 h 6192323"/>
              <a:gd name="connsiteX1" fmla="*/ 5304791 w 5304791"/>
              <a:gd name="connsiteY1" fmla="*/ 0 h 6192323"/>
              <a:gd name="connsiteX2" fmla="*/ 5304791 w 5304791"/>
              <a:gd name="connsiteY2" fmla="*/ 6192323 h 6192323"/>
              <a:gd name="connsiteX3" fmla="*/ 0 w 5304791"/>
              <a:gd name="connsiteY3" fmla="*/ 6192323 h 6192323"/>
              <a:gd name="connsiteX4" fmla="*/ 0 w 5304791"/>
              <a:gd name="connsiteY4" fmla="*/ 4946212 h 6192323"/>
              <a:gd name="connsiteX5" fmla="*/ 818112 w 5304791"/>
              <a:gd name="connsiteY5" fmla="*/ 4128101 h 6192323"/>
              <a:gd name="connsiteX6" fmla="*/ 1295478 w 5304791"/>
              <a:gd name="connsiteY6" fmla="*/ 4128101 h 6192323"/>
              <a:gd name="connsiteX7" fmla="*/ 2064682 w 5304791"/>
              <a:gd name="connsiteY7" fmla="*/ 3358897 h 6192323"/>
              <a:gd name="connsiteX8" fmla="*/ 2064682 w 5304791"/>
              <a:gd name="connsiteY8" fmla="*/ 2881645 h 6192323"/>
              <a:gd name="connsiteX9" fmla="*/ 2882794 w 5304791"/>
              <a:gd name="connsiteY9" fmla="*/ 2063648 h 6192323"/>
              <a:gd name="connsiteX10" fmla="*/ 3360159 w 5304791"/>
              <a:gd name="connsiteY10" fmla="*/ 2063648 h 6192323"/>
              <a:gd name="connsiteX11" fmla="*/ 4129363 w 5304791"/>
              <a:gd name="connsiteY11" fmla="*/ 1294444 h 6192323"/>
              <a:gd name="connsiteX12" fmla="*/ 4129363 w 5304791"/>
              <a:gd name="connsiteY12" fmla="*/ 818112 h 6192323"/>
              <a:gd name="connsiteX13" fmla="*/ 4946557 w 5304791"/>
              <a:gd name="connsiteY13" fmla="*/ 0 h 619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04791" h="6192323">
                <a:moveTo>
                  <a:pt x="4946557" y="0"/>
                </a:moveTo>
                <a:lnTo>
                  <a:pt x="5304791" y="0"/>
                </a:lnTo>
                <a:lnTo>
                  <a:pt x="5304791" y="6192323"/>
                </a:lnTo>
                <a:lnTo>
                  <a:pt x="0" y="6192323"/>
                </a:lnTo>
                <a:lnTo>
                  <a:pt x="0" y="4946212"/>
                </a:lnTo>
                <a:cubicBezTo>
                  <a:pt x="-63" y="4494356"/>
                  <a:pt x="366255" y="4128032"/>
                  <a:pt x="818112" y="4128101"/>
                </a:cubicBezTo>
                <a:lnTo>
                  <a:pt x="1295478" y="4128101"/>
                </a:lnTo>
                <a:cubicBezTo>
                  <a:pt x="1720296" y="4128101"/>
                  <a:pt x="2064682" y="3783715"/>
                  <a:pt x="2064682" y="3358897"/>
                </a:cubicBezTo>
                <a:lnTo>
                  <a:pt x="2064682" y="2881645"/>
                </a:lnTo>
                <a:cubicBezTo>
                  <a:pt x="2064682" y="2429836"/>
                  <a:pt x="2430984" y="2063580"/>
                  <a:pt x="2882794" y="2063648"/>
                </a:cubicBezTo>
                <a:lnTo>
                  <a:pt x="3360159" y="2063648"/>
                </a:lnTo>
                <a:cubicBezTo>
                  <a:pt x="3784978" y="2063648"/>
                  <a:pt x="4129363" y="1719263"/>
                  <a:pt x="4129363" y="1294444"/>
                </a:cubicBezTo>
                <a:lnTo>
                  <a:pt x="4129363" y="818112"/>
                </a:lnTo>
                <a:cubicBezTo>
                  <a:pt x="4129295" y="366613"/>
                  <a:pt x="4495057" y="444"/>
                  <a:pt x="4946557" y="0"/>
                </a:cubicBezTo>
                <a:close/>
              </a:path>
            </a:pathLst>
          </a:custGeom>
          <a:solidFill>
            <a:schemeClr val="accent1"/>
          </a:solidFill>
          <a:ln w="114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>
            <a:off x="6767195" y="4498975"/>
            <a:ext cx="1087755" cy="108775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4"/>
            </p:custDataLst>
          </p:nvPr>
        </p:nvSpPr>
        <p:spPr>
          <a:xfrm>
            <a:off x="6614795" y="4346575"/>
            <a:ext cx="1393190" cy="139319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5"/>
            </p:custDataLst>
          </p:nvPr>
        </p:nvSpPr>
        <p:spPr>
          <a:xfrm>
            <a:off x="6464300" y="4196080"/>
            <a:ext cx="1694180" cy="16941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6"/>
            </p:custDataLst>
          </p:nvPr>
        </p:nvSpPr>
        <p:spPr>
          <a:xfrm>
            <a:off x="6318250" y="4050030"/>
            <a:ext cx="1986280" cy="19862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7"/>
            </p:custDataLst>
          </p:nvPr>
        </p:nvSpPr>
        <p:spPr>
          <a:xfrm>
            <a:off x="6158865" y="3890645"/>
            <a:ext cx="2304415" cy="230441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>
            <p:custDataLst>
              <p:tags r:id="rId8"/>
            </p:custDataLst>
          </p:nvPr>
        </p:nvGrpSpPr>
        <p:grpSpPr>
          <a:xfrm rot="5400000">
            <a:off x="1183958" y="384810"/>
            <a:ext cx="328295" cy="850900"/>
            <a:chOff x="8651" y="7205"/>
            <a:chExt cx="807" cy="2089"/>
          </a:xfrm>
          <a:solidFill>
            <a:schemeClr val="accent5"/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8651" y="9115"/>
              <a:ext cx="806" cy="179"/>
              <a:chOff x="8651" y="9544"/>
              <a:chExt cx="806" cy="179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927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651" y="8479"/>
              <a:ext cx="807" cy="178"/>
              <a:chOff x="8651" y="8765"/>
              <a:chExt cx="807" cy="178"/>
            </a:xfrm>
            <a:grpFill/>
          </p:grpSpPr>
          <p:sp>
            <p:nvSpPr>
              <p:cNvPr id="28" name="椭圆 27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927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651" y="7842"/>
              <a:ext cx="807" cy="178"/>
              <a:chOff x="8651" y="7985"/>
              <a:chExt cx="807" cy="178"/>
            </a:xfrm>
            <a:grpFill/>
          </p:grpSpPr>
          <p:sp>
            <p:nvSpPr>
              <p:cNvPr id="26" name="椭圆 25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927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651" y="7205"/>
              <a:ext cx="807" cy="178"/>
              <a:chOff x="8651" y="7205"/>
              <a:chExt cx="807" cy="178"/>
            </a:xfrm>
            <a:grpFill/>
          </p:grpSpPr>
          <p:sp>
            <p:nvSpPr>
              <p:cNvPr id="23" name="椭圆 22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927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任意多边形: 形状 31" descr="波浪1资源 1"/>
          <p:cNvSpPr/>
          <p:nvPr userDrawn="1">
            <p:custDataLst>
              <p:tags r:id="rId17"/>
            </p:custDataLst>
          </p:nvPr>
        </p:nvSpPr>
        <p:spPr>
          <a:xfrm>
            <a:off x="9172576" y="2862604"/>
            <a:ext cx="3019425" cy="3993396"/>
          </a:xfrm>
          <a:custGeom>
            <a:avLst/>
            <a:gdLst>
              <a:gd name="connsiteX0" fmla="*/ 3019425 w 3019425"/>
              <a:gd name="connsiteY0" fmla="*/ 0 h 3993396"/>
              <a:gd name="connsiteX1" fmla="*/ 3019425 w 3019425"/>
              <a:gd name="connsiteY1" fmla="*/ 3993396 h 3993396"/>
              <a:gd name="connsiteX2" fmla="*/ 0 w 3019425"/>
              <a:gd name="connsiteY2" fmla="*/ 3993396 h 3993396"/>
              <a:gd name="connsiteX3" fmla="*/ 0 w 3019425"/>
              <a:gd name="connsiteY3" fmla="*/ 3117146 h 3993396"/>
              <a:gd name="connsiteX4" fmla="*/ 460299 w 3019425"/>
              <a:gd name="connsiteY4" fmla="*/ 2656847 h 3993396"/>
              <a:gd name="connsiteX5" fmla="*/ 876250 w 3019425"/>
              <a:gd name="connsiteY5" fmla="*/ 2656847 h 3993396"/>
              <a:gd name="connsiteX6" fmla="*/ 1336549 w 3019425"/>
              <a:gd name="connsiteY6" fmla="*/ 2196783 h 3993396"/>
              <a:gd name="connsiteX7" fmla="*/ 1336549 w 3019425"/>
              <a:gd name="connsiteY7" fmla="*/ 2196666 h 3993396"/>
              <a:gd name="connsiteX8" fmla="*/ 1336549 w 3019425"/>
              <a:gd name="connsiteY8" fmla="*/ 1780714 h 3993396"/>
              <a:gd name="connsiteX9" fmla="*/ 1796731 w 3019425"/>
              <a:gd name="connsiteY9" fmla="*/ 1320415 h 3993396"/>
              <a:gd name="connsiteX10" fmla="*/ 2212800 w 3019425"/>
              <a:gd name="connsiteY10" fmla="*/ 1320415 h 3993396"/>
              <a:gd name="connsiteX11" fmla="*/ 2672981 w 3019425"/>
              <a:gd name="connsiteY11" fmla="*/ 860234 h 3993396"/>
              <a:gd name="connsiteX12" fmla="*/ 2672981 w 3019425"/>
              <a:gd name="connsiteY12" fmla="*/ 860116 h 3993396"/>
              <a:gd name="connsiteX13" fmla="*/ 2672981 w 3019425"/>
              <a:gd name="connsiteY13" fmla="*/ 444400 h 3993396"/>
              <a:gd name="connsiteX14" fmla="*/ 2954111 w 3019425"/>
              <a:gd name="connsiteY14" fmla="*/ 20274 h 3993396"/>
              <a:gd name="connsiteX15" fmla="*/ 3019425 w 3019425"/>
              <a:gd name="connsiteY15" fmla="*/ 0 h 399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9425" h="3993396">
                <a:moveTo>
                  <a:pt x="3019425" y="0"/>
                </a:moveTo>
                <a:lnTo>
                  <a:pt x="3019425" y="3993396"/>
                </a:lnTo>
                <a:lnTo>
                  <a:pt x="0" y="3993396"/>
                </a:lnTo>
                <a:lnTo>
                  <a:pt x="0" y="3117146"/>
                </a:lnTo>
                <a:cubicBezTo>
                  <a:pt x="0" y="2862930"/>
                  <a:pt x="206083" y="2656847"/>
                  <a:pt x="460299" y="2656847"/>
                </a:cubicBezTo>
                <a:lnTo>
                  <a:pt x="876250" y="2656847"/>
                </a:lnTo>
                <a:cubicBezTo>
                  <a:pt x="1130402" y="2656912"/>
                  <a:pt x="1336484" y="2450934"/>
                  <a:pt x="1336549" y="2196783"/>
                </a:cubicBezTo>
                <a:cubicBezTo>
                  <a:pt x="1336549" y="2196744"/>
                  <a:pt x="1336549" y="2196705"/>
                  <a:pt x="1336549" y="2196666"/>
                </a:cubicBezTo>
                <a:lnTo>
                  <a:pt x="1336549" y="1780714"/>
                </a:lnTo>
                <a:cubicBezTo>
                  <a:pt x="1336549" y="1526544"/>
                  <a:pt x="1542561" y="1320480"/>
                  <a:pt x="1796731" y="1320415"/>
                </a:cubicBezTo>
                <a:lnTo>
                  <a:pt x="2212800" y="1320415"/>
                </a:lnTo>
                <a:cubicBezTo>
                  <a:pt x="2466951" y="1320415"/>
                  <a:pt x="2672981" y="1114385"/>
                  <a:pt x="2672981" y="860234"/>
                </a:cubicBezTo>
                <a:cubicBezTo>
                  <a:pt x="2672981" y="860195"/>
                  <a:pt x="2672981" y="860155"/>
                  <a:pt x="2672981" y="860116"/>
                </a:cubicBezTo>
                <a:lnTo>
                  <a:pt x="2672981" y="444400"/>
                </a:lnTo>
                <a:cubicBezTo>
                  <a:pt x="2672981" y="253738"/>
                  <a:pt x="2788903" y="90151"/>
                  <a:pt x="2954111" y="20274"/>
                </a:cubicBezTo>
                <a:lnTo>
                  <a:pt x="3019425" y="0"/>
                </a:lnTo>
                <a:close/>
              </a:path>
            </a:pathLst>
          </a:custGeom>
          <a:solidFill>
            <a:schemeClr val="accent4"/>
          </a:solidFill>
          <a:ln w="117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3" name="组合 32"/>
          <p:cNvGrpSpPr/>
          <p:nvPr userDrawn="1">
            <p:custDataLst>
              <p:tags r:id="rId18"/>
            </p:custDataLst>
          </p:nvPr>
        </p:nvGrpSpPr>
        <p:grpSpPr>
          <a:xfrm>
            <a:off x="3089660" y="0"/>
            <a:ext cx="2728840" cy="1364420"/>
            <a:chOff x="3089660" y="0"/>
            <a:chExt cx="2728840" cy="1364420"/>
          </a:xfrm>
        </p:grpSpPr>
        <p:sp>
          <p:nvSpPr>
            <p:cNvPr id="34" name="任意多边形: 形状 33"/>
            <p:cNvSpPr/>
            <p:nvPr>
              <p:custDataLst>
                <p:tags r:id="rId19"/>
              </p:custDataLst>
            </p:nvPr>
          </p:nvSpPr>
          <p:spPr>
            <a:xfrm>
              <a:off x="3825125" y="0"/>
              <a:ext cx="1257910" cy="628955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/>
            <p:cNvSpPr/>
            <p:nvPr>
              <p:custDataLst>
                <p:tags r:id="rId20"/>
              </p:custDataLst>
            </p:nvPr>
          </p:nvSpPr>
          <p:spPr>
            <a:xfrm>
              <a:off x="3651277" y="0"/>
              <a:ext cx="1605606" cy="802804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6" name="任意多边形: 形状 35"/>
            <p:cNvSpPr/>
            <p:nvPr>
              <p:custDataLst>
                <p:tags r:id="rId21"/>
              </p:custDataLst>
            </p:nvPr>
          </p:nvSpPr>
          <p:spPr>
            <a:xfrm>
              <a:off x="3483452" y="0"/>
              <a:ext cx="1941257" cy="970629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7" name="任意多边形: 形状 36"/>
            <p:cNvSpPr/>
            <p:nvPr>
              <p:custDataLst>
                <p:tags r:id="rId22"/>
              </p:custDataLst>
            </p:nvPr>
          </p:nvSpPr>
          <p:spPr>
            <a:xfrm>
              <a:off x="3301845" y="0"/>
              <a:ext cx="2304471" cy="1152236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8" name="任意多边形: 形状 37"/>
            <p:cNvSpPr/>
            <p:nvPr>
              <p:custDataLst>
                <p:tags r:id="rId23"/>
              </p:custDataLst>
            </p:nvPr>
          </p:nvSpPr>
          <p:spPr>
            <a:xfrm>
              <a:off x="3089660" y="0"/>
              <a:ext cx="2728840" cy="1364420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4"/>
            </p:custDataLst>
          </p:nvPr>
        </p:nvSpPr>
        <p:spPr>
          <a:xfrm>
            <a:off x="838200" y="2131488"/>
            <a:ext cx="8708376" cy="180000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4"/>
                </a:solidFill>
              </a:defRPr>
            </a:lvl1pPr>
          </a:lstStyle>
          <a:p>
            <a:r>
              <a:rPr lang="zh-CN" altLang="en-US" dirty="0"/>
              <a:t>单击此处编辑母版</a:t>
            </a:r>
            <a:br>
              <a:rPr lang="en-US" altLang="zh-CN" dirty="0"/>
            </a:br>
            <a:r>
              <a:rPr lang="zh-CN" altLang="en-US" dirty="0"/>
              <a:t>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8"/>
            </p:custDataLst>
          </p:nvPr>
        </p:nvSpPr>
        <p:spPr>
          <a:xfrm>
            <a:off x="842642" y="5230368"/>
            <a:ext cx="2743199" cy="97612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9"/>
            </p:custDataLst>
          </p:nvPr>
        </p:nvSpPr>
        <p:spPr>
          <a:xfrm>
            <a:off x="3360716" y="4168127"/>
            <a:ext cx="295080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30"/>
            </p:custDataLst>
          </p:nvPr>
        </p:nvSpPr>
        <p:spPr>
          <a:xfrm>
            <a:off x="838200" y="4168895"/>
            <a:ext cx="246364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圆角矩形 9"/>
          <p:cNvSpPr/>
          <p:nvPr userDrawn="1">
            <p:custDataLst>
              <p:tags r:id="rId3"/>
            </p:custDataLst>
          </p:nvPr>
        </p:nvSpPr>
        <p:spPr>
          <a:xfrm flipH="1">
            <a:off x="2814955" y="2491740"/>
            <a:ext cx="2459990" cy="156337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8" descr="波浪3资源 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0" y="1166495"/>
            <a:ext cx="5691505" cy="5691505"/>
          </a:xfrm>
          <a:prstGeom prst="rect">
            <a:avLst/>
          </a:prstGeom>
        </p:spPr>
      </p:pic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5137785" y="4574540"/>
            <a:ext cx="600710" cy="1326515"/>
            <a:chOff x="8651" y="7204"/>
            <a:chExt cx="946" cy="2089"/>
          </a:xfrm>
          <a:solidFill>
            <a:schemeClr val="accent5">
              <a:alpha val="50000"/>
            </a:schemeClr>
          </a:solidFill>
        </p:grpSpPr>
        <p:grpSp>
          <p:nvGrpSpPr>
            <p:cNvPr id="10" name="组合 9"/>
            <p:cNvGrpSpPr/>
            <p:nvPr/>
          </p:nvGrpSpPr>
          <p:grpSpPr>
            <a:xfrm>
              <a:off x="8651" y="9115"/>
              <a:ext cx="945" cy="178"/>
              <a:chOff x="8651" y="9544"/>
              <a:chExt cx="945" cy="178"/>
            </a:xfrm>
            <a:grpFill/>
          </p:grpSpPr>
          <p:sp>
            <p:nvSpPr>
              <p:cNvPr id="20" name="椭圆 19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 rot="5400000" flipH="1">
                <a:off x="941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651" y="8478"/>
              <a:ext cx="946" cy="178"/>
              <a:chOff x="8651" y="8764"/>
              <a:chExt cx="946" cy="178"/>
            </a:xfrm>
            <a:grpFill/>
          </p:grpSpPr>
          <p:sp>
            <p:nvSpPr>
              <p:cNvPr id="18" name="椭圆 17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941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51" y="7841"/>
              <a:ext cx="946" cy="178"/>
              <a:chOff x="8651" y="7984"/>
              <a:chExt cx="946" cy="178"/>
            </a:xfrm>
            <a:grpFill/>
          </p:grpSpPr>
          <p:sp>
            <p:nvSpPr>
              <p:cNvPr id="16" name="椭圆 15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941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651" y="7204"/>
              <a:ext cx="946" cy="178"/>
              <a:chOff x="8651" y="7204"/>
              <a:chExt cx="946" cy="178"/>
            </a:xfrm>
            <a:grpFill/>
          </p:grpSpPr>
          <p:sp>
            <p:nvSpPr>
              <p:cNvPr id="14" name="椭圆 13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941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椭圆 21"/>
          <p:cNvSpPr>
            <a:spLocks noChangeAspect="1"/>
          </p:cNvSpPr>
          <p:nvPr userDrawn="1">
            <p:custDataLst>
              <p:tags r:id="rId16"/>
            </p:custDataLst>
          </p:nvPr>
        </p:nvSpPr>
        <p:spPr>
          <a:xfrm flipH="1">
            <a:off x="1148715" y="1753235"/>
            <a:ext cx="3039745" cy="30403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 userDrawn="1">
            <p:custDataLst>
              <p:tags r:id="rId17"/>
            </p:custDataLst>
          </p:nvPr>
        </p:nvGrpSpPr>
        <p:grpSpPr>
          <a:xfrm rot="5400000">
            <a:off x="1190308" y="172403"/>
            <a:ext cx="467995" cy="1326515"/>
            <a:chOff x="8651" y="7205"/>
            <a:chExt cx="737" cy="2089"/>
          </a:xfrm>
          <a:solidFill>
            <a:schemeClr val="accent2"/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8651" y="9115"/>
              <a:ext cx="736" cy="179"/>
              <a:chOff x="8651" y="9544"/>
              <a:chExt cx="736" cy="179"/>
            </a:xfrm>
            <a:grpFill/>
          </p:grpSpPr>
          <p:sp>
            <p:nvSpPr>
              <p:cNvPr id="36" name="椭圆 35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>
              <a:xfrm rot="5400000" flipH="1">
                <a:off x="920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651" y="8479"/>
              <a:ext cx="737" cy="178"/>
              <a:chOff x="8651" y="8765"/>
              <a:chExt cx="737" cy="178"/>
            </a:xfrm>
            <a:grpFill/>
          </p:grpSpPr>
          <p:sp>
            <p:nvSpPr>
              <p:cNvPr id="34" name="椭圆 33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>
              <a:xfrm rot="5400000" flipH="1">
                <a:off x="920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651" y="7842"/>
              <a:ext cx="737" cy="178"/>
              <a:chOff x="8651" y="7985"/>
              <a:chExt cx="737" cy="178"/>
            </a:xfrm>
            <a:grpFill/>
          </p:grpSpPr>
          <p:sp>
            <p:nvSpPr>
              <p:cNvPr id="32" name="椭圆 31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>
              <a:xfrm rot="5400000" flipH="1">
                <a:off x="920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8651" y="7205"/>
              <a:ext cx="737" cy="178"/>
              <a:chOff x="8651" y="7205"/>
              <a:chExt cx="737" cy="178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>
              <a:xfrm rot="5400000" flipH="1">
                <a:off x="920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任意多边形: 形状 37"/>
          <p:cNvSpPr/>
          <p:nvPr userDrawn="1">
            <p:custDataLst>
              <p:tags r:id="rId26"/>
            </p:custDataLst>
          </p:nvPr>
        </p:nvSpPr>
        <p:spPr>
          <a:xfrm>
            <a:off x="0" y="5255895"/>
            <a:ext cx="1689100" cy="1172846"/>
          </a:xfrm>
          <a:custGeom>
            <a:avLst/>
            <a:gdLst>
              <a:gd name="connsiteX0" fmla="*/ 0 w 1689100"/>
              <a:gd name="connsiteY0" fmla="*/ 0 h 1172846"/>
              <a:gd name="connsiteX1" fmla="*/ 1102677 w 1689100"/>
              <a:gd name="connsiteY1" fmla="*/ 0 h 1172846"/>
              <a:gd name="connsiteX2" fmla="*/ 1677186 w 1689100"/>
              <a:gd name="connsiteY2" fmla="*/ 468238 h 1172846"/>
              <a:gd name="connsiteX3" fmla="*/ 1689100 w 1689100"/>
              <a:gd name="connsiteY3" fmla="*/ 586423 h 1172846"/>
              <a:gd name="connsiteX4" fmla="*/ 1677186 w 1689100"/>
              <a:gd name="connsiteY4" fmla="*/ 704607 h 1172846"/>
              <a:gd name="connsiteX5" fmla="*/ 1102677 w 1689100"/>
              <a:gd name="connsiteY5" fmla="*/ 1172845 h 1172846"/>
              <a:gd name="connsiteX6" fmla="*/ 0 w 1689100"/>
              <a:gd name="connsiteY6" fmla="*/ 1172846 h 1172846"/>
              <a:gd name="connsiteX7" fmla="*/ 0 w 168910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9100" h="1172846">
                <a:moveTo>
                  <a:pt x="0" y="0"/>
                </a:moveTo>
                <a:lnTo>
                  <a:pt x="1102677" y="0"/>
                </a:lnTo>
                <a:cubicBezTo>
                  <a:pt x="1386065" y="0"/>
                  <a:pt x="1622504" y="201016"/>
                  <a:pt x="1677186" y="468238"/>
                </a:cubicBezTo>
                <a:lnTo>
                  <a:pt x="1689100" y="586423"/>
                </a:lnTo>
                <a:lnTo>
                  <a:pt x="1677186" y="704607"/>
                </a:lnTo>
                <a:cubicBezTo>
                  <a:pt x="1622504" y="971830"/>
                  <a:pt x="1386065" y="1172845"/>
                  <a:pt x="1102677" y="1172845"/>
                </a:cubicBezTo>
                <a:lnTo>
                  <a:pt x="0" y="1172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7"/>
            </p:custDataLst>
          </p:nvPr>
        </p:nvSpPr>
        <p:spPr>
          <a:xfrm>
            <a:off x="1205556" y="1883753"/>
            <a:ext cx="2880000" cy="1644003"/>
          </a:xfrm>
        </p:spPr>
        <p:txBody>
          <a:bodyPr anchor="b">
            <a:normAutofit/>
          </a:bodyPr>
          <a:lstStyle>
            <a:lvl1pPr algn="ctr" rtl="0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8"/>
            </p:custDataLst>
          </p:nvPr>
        </p:nvSpPr>
        <p:spPr>
          <a:xfrm>
            <a:off x="1205557" y="3616668"/>
            <a:ext cx="2880000" cy="1071220"/>
          </a:xfrm>
        </p:spPr>
        <p:txBody>
          <a:bodyPr anchor="t"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8143875" y="0"/>
            <a:ext cx="4048125" cy="4048125"/>
          </a:xfrm>
          <a:prstGeom prst="rect">
            <a:avLst/>
          </a:prstGeom>
        </p:spPr>
      </p:pic>
      <p:pic>
        <p:nvPicPr>
          <p:cNvPr id="9" name="图片 4" descr="波浪3资源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0" y="1972310"/>
            <a:ext cx="4885690" cy="4885690"/>
          </a:xfrm>
          <a:prstGeom prst="rect">
            <a:avLst/>
          </a:prstGeom>
        </p:spPr>
      </p:pic>
      <p:sp>
        <p:nvSpPr>
          <p:cNvPr id="11" name="椭圆 10"/>
          <p:cNvSpPr/>
          <p:nvPr userDrawn="1">
            <p:custDataLst>
              <p:tags r:id="rId8"/>
            </p:custDataLst>
          </p:nvPr>
        </p:nvSpPr>
        <p:spPr>
          <a:xfrm>
            <a:off x="1337945" y="4248785"/>
            <a:ext cx="1040130" cy="10401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9"/>
            </p:custDataLst>
          </p:nvPr>
        </p:nvSpPr>
        <p:spPr>
          <a:xfrm>
            <a:off x="1191895" y="4102735"/>
            <a:ext cx="1332230" cy="13322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10"/>
            </p:custDataLst>
          </p:nvPr>
        </p:nvSpPr>
        <p:spPr>
          <a:xfrm>
            <a:off x="1048385" y="3959225"/>
            <a:ext cx="1620520" cy="16205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>
            <p:custDataLst>
              <p:tags r:id="rId11"/>
            </p:custDataLst>
          </p:nvPr>
        </p:nvSpPr>
        <p:spPr>
          <a:xfrm>
            <a:off x="908685" y="3819525"/>
            <a:ext cx="1899920" cy="18999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12"/>
            </p:custDataLst>
          </p:nvPr>
        </p:nvSpPr>
        <p:spPr>
          <a:xfrm>
            <a:off x="756285" y="3667125"/>
            <a:ext cx="2204085" cy="2204085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13"/>
            </p:custDataLst>
          </p:nvPr>
        </p:nvSpPr>
        <p:spPr>
          <a:xfrm>
            <a:off x="9814560" y="1293495"/>
            <a:ext cx="992505" cy="99250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4"/>
            </p:custDataLst>
          </p:nvPr>
        </p:nvSpPr>
        <p:spPr>
          <a:xfrm>
            <a:off x="9675495" y="1154430"/>
            <a:ext cx="1271270" cy="127127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5"/>
            </p:custDataLst>
          </p:nvPr>
        </p:nvSpPr>
        <p:spPr>
          <a:xfrm>
            <a:off x="9538335" y="1017270"/>
            <a:ext cx="1546225" cy="15462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>
            <p:custDataLst>
              <p:tags r:id="rId16"/>
            </p:custDataLst>
          </p:nvPr>
        </p:nvSpPr>
        <p:spPr>
          <a:xfrm>
            <a:off x="9404985" y="883920"/>
            <a:ext cx="1812925" cy="18129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17"/>
            </p:custDataLst>
          </p:nvPr>
        </p:nvSpPr>
        <p:spPr>
          <a:xfrm>
            <a:off x="9259570" y="738505"/>
            <a:ext cx="2103120" cy="210312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1526400" y="3266144"/>
            <a:ext cx="9144000" cy="2006395"/>
          </a:xfrm>
        </p:spPr>
        <p:txBody>
          <a:bodyPr anchor="t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22"/>
            </p:custDataLst>
          </p:nvPr>
        </p:nvSpPr>
        <p:spPr>
          <a:xfrm>
            <a:off x="1524000" y="856666"/>
            <a:ext cx="9144000" cy="2203901"/>
          </a:xfrm>
        </p:spPr>
        <p:txBody>
          <a:bodyPr anchor="b">
            <a:normAutofit/>
          </a:bodyPr>
          <a:lstStyle>
            <a:lvl1pPr marL="0" indent="0" algn="ctr">
              <a:buNone/>
              <a:defRPr sz="6000" b="1">
                <a:ln>
                  <a:solidFill>
                    <a:schemeClr val="accent4">
                      <a:alpha val="40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8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3" name="椭圆 22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 rot="10800000">
            <a:off x="8393430" y="658495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 rot="10800000">
            <a:off x="8393430" y="1012190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rot="10800000">
            <a:off x="879792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 rot="10800000">
            <a:off x="879792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0800000">
            <a:off x="9202420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0800000">
            <a:off x="9202420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 rot="10800000">
            <a:off x="960691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 rot="10800000">
            <a:off x="960691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3"/>
            </p:custDataLst>
          </p:nvPr>
        </p:nvSpPr>
        <p:spPr>
          <a:xfrm>
            <a:off x="9776460" y="4785995"/>
            <a:ext cx="2415540" cy="1172846"/>
          </a:xfrm>
          <a:custGeom>
            <a:avLst/>
            <a:gdLst>
              <a:gd name="connsiteX0" fmla="*/ 586423 w 2415540"/>
              <a:gd name="connsiteY0" fmla="*/ 0 h 1172846"/>
              <a:gd name="connsiteX1" fmla="*/ 2415540 w 2415540"/>
              <a:gd name="connsiteY1" fmla="*/ 0 h 1172846"/>
              <a:gd name="connsiteX2" fmla="*/ 2415540 w 2415540"/>
              <a:gd name="connsiteY2" fmla="*/ 1172846 h 1172846"/>
              <a:gd name="connsiteX3" fmla="*/ 586423 w 2415540"/>
              <a:gd name="connsiteY3" fmla="*/ 1172845 h 1172846"/>
              <a:gd name="connsiteX4" fmla="*/ 11914 w 2415540"/>
              <a:gd name="connsiteY4" fmla="*/ 704607 h 1172846"/>
              <a:gd name="connsiteX5" fmla="*/ 0 w 2415540"/>
              <a:gd name="connsiteY5" fmla="*/ 586423 h 1172846"/>
              <a:gd name="connsiteX6" fmla="*/ 11914 w 2415540"/>
              <a:gd name="connsiteY6" fmla="*/ 468238 h 1172846"/>
              <a:gd name="connsiteX7" fmla="*/ 586423 w 241554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5540" h="1172846">
                <a:moveTo>
                  <a:pt x="586423" y="0"/>
                </a:moveTo>
                <a:lnTo>
                  <a:pt x="2415540" y="0"/>
                </a:lnTo>
                <a:lnTo>
                  <a:pt x="2415540" y="1172846"/>
                </a:lnTo>
                <a:lnTo>
                  <a:pt x="586423" y="1172845"/>
                </a:lnTo>
                <a:cubicBezTo>
                  <a:pt x="303035" y="1172845"/>
                  <a:pt x="66596" y="971830"/>
                  <a:pt x="11914" y="704607"/>
                </a:cubicBezTo>
                <a:lnTo>
                  <a:pt x="0" y="586423"/>
                </a:lnTo>
                <a:lnTo>
                  <a:pt x="11914" y="468238"/>
                </a:lnTo>
                <a:cubicBezTo>
                  <a:pt x="66596" y="201016"/>
                  <a:pt x="303035" y="0"/>
                  <a:pt x="5864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14"/>
            </p:custDataLst>
          </p:nvPr>
        </p:nvSpPr>
        <p:spPr>
          <a:xfrm>
            <a:off x="1626870" y="0"/>
            <a:ext cx="1257935" cy="62865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15"/>
            </p:custDataLst>
          </p:nvPr>
        </p:nvSpPr>
        <p:spPr>
          <a:xfrm>
            <a:off x="1452880" y="0"/>
            <a:ext cx="1605915" cy="80264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 userDrawn="1">
            <p:custDataLst>
              <p:tags r:id="rId16"/>
            </p:custDataLst>
          </p:nvPr>
        </p:nvSpPr>
        <p:spPr>
          <a:xfrm>
            <a:off x="1285240" y="0"/>
            <a:ext cx="1941195" cy="9709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1" name="任意多边形: 形状 30"/>
          <p:cNvSpPr/>
          <p:nvPr userDrawn="1">
            <p:custDataLst>
              <p:tags r:id="rId17"/>
            </p:custDataLst>
          </p:nvPr>
        </p:nvSpPr>
        <p:spPr>
          <a:xfrm>
            <a:off x="1103630" y="0"/>
            <a:ext cx="2304415" cy="115252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 userDrawn="1">
            <p:custDataLst>
              <p:tags r:id="rId18"/>
            </p:custDataLst>
          </p:nvPr>
        </p:nvSpPr>
        <p:spPr>
          <a:xfrm>
            <a:off x="890905" y="0"/>
            <a:ext cx="2728595" cy="13646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9"/>
            </p:custDataLst>
          </p:nvPr>
        </p:nvSpPr>
        <p:spPr>
          <a:xfrm>
            <a:off x="838200" y="1200313"/>
            <a:ext cx="8768398" cy="2255687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886326" y="5123536"/>
            <a:ext cx="5711905" cy="83497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4"/>
            </p:custDataLst>
          </p:nvPr>
        </p:nvSpPr>
        <p:spPr>
          <a:xfrm>
            <a:off x="3718231" y="3919467"/>
            <a:ext cx="28800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25"/>
            </p:custDataLst>
          </p:nvPr>
        </p:nvSpPr>
        <p:spPr>
          <a:xfrm>
            <a:off x="886326" y="3921543"/>
            <a:ext cx="27432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 descr="波浪2资源 2"/>
          <p:cNvSpPr/>
          <p:nvPr userDrawn="1">
            <p:custDataLst>
              <p:tags r:id="rId2"/>
            </p:custDataLst>
          </p:nvPr>
        </p:nvSpPr>
        <p:spPr>
          <a:xfrm>
            <a:off x="6887209" y="669925"/>
            <a:ext cx="5304791" cy="6192323"/>
          </a:xfrm>
          <a:custGeom>
            <a:avLst/>
            <a:gdLst>
              <a:gd name="connsiteX0" fmla="*/ 4946557 w 5304791"/>
              <a:gd name="connsiteY0" fmla="*/ 0 h 6192323"/>
              <a:gd name="connsiteX1" fmla="*/ 5304791 w 5304791"/>
              <a:gd name="connsiteY1" fmla="*/ 0 h 6192323"/>
              <a:gd name="connsiteX2" fmla="*/ 5304791 w 5304791"/>
              <a:gd name="connsiteY2" fmla="*/ 6192323 h 6192323"/>
              <a:gd name="connsiteX3" fmla="*/ 0 w 5304791"/>
              <a:gd name="connsiteY3" fmla="*/ 6192323 h 6192323"/>
              <a:gd name="connsiteX4" fmla="*/ 0 w 5304791"/>
              <a:gd name="connsiteY4" fmla="*/ 4946212 h 6192323"/>
              <a:gd name="connsiteX5" fmla="*/ 818112 w 5304791"/>
              <a:gd name="connsiteY5" fmla="*/ 4128101 h 6192323"/>
              <a:gd name="connsiteX6" fmla="*/ 1295478 w 5304791"/>
              <a:gd name="connsiteY6" fmla="*/ 4128101 h 6192323"/>
              <a:gd name="connsiteX7" fmla="*/ 2064682 w 5304791"/>
              <a:gd name="connsiteY7" fmla="*/ 3358897 h 6192323"/>
              <a:gd name="connsiteX8" fmla="*/ 2064682 w 5304791"/>
              <a:gd name="connsiteY8" fmla="*/ 2881645 h 6192323"/>
              <a:gd name="connsiteX9" fmla="*/ 2882794 w 5304791"/>
              <a:gd name="connsiteY9" fmla="*/ 2063648 h 6192323"/>
              <a:gd name="connsiteX10" fmla="*/ 3360159 w 5304791"/>
              <a:gd name="connsiteY10" fmla="*/ 2063648 h 6192323"/>
              <a:gd name="connsiteX11" fmla="*/ 4129363 w 5304791"/>
              <a:gd name="connsiteY11" fmla="*/ 1294444 h 6192323"/>
              <a:gd name="connsiteX12" fmla="*/ 4129363 w 5304791"/>
              <a:gd name="connsiteY12" fmla="*/ 818112 h 6192323"/>
              <a:gd name="connsiteX13" fmla="*/ 4946557 w 5304791"/>
              <a:gd name="connsiteY13" fmla="*/ 0 h 619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04791" h="6192323">
                <a:moveTo>
                  <a:pt x="4946557" y="0"/>
                </a:moveTo>
                <a:lnTo>
                  <a:pt x="5304791" y="0"/>
                </a:lnTo>
                <a:lnTo>
                  <a:pt x="5304791" y="6192323"/>
                </a:lnTo>
                <a:lnTo>
                  <a:pt x="0" y="6192323"/>
                </a:lnTo>
                <a:lnTo>
                  <a:pt x="0" y="4946212"/>
                </a:lnTo>
                <a:cubicBezTo>
                  <a:pt x="-63" y="4494356"/>
                  <a:pt x="366255" y="4128032"/>
                  <a:pt x="818112" y="4128101"/>
                </a:cubicBezTo>
                <a:lnTo>
                  <a:pt x="1295478" y="4128101"/>
                </a:lnTo>
                <a:cubicBezTo>
                  <a:pt x="1720296" y="4128101"/>
                  <a:pt x="2064682" y="3783715"/>
                  <a:pt x="2064682" y="3358897"/>
                </a:cubicBezTo>
                <a:lnTo>
                  <a:pt x="2064682" y="2881645"/>
                </a:lnTo>
                <a:cubicBezTo>
                  <a:pt x="2064682" y="2429836"/>
                  <a:pt x="2430984" y="2063580"/>
                  <a:pt x="2882794" y="2063648"/>
                </a:cubicBezTo>
                <a:lnTo>
                  <a:pt x="3360159" y="2063648"/>
                </a:lnTo>
                <a:cubicBezTo>
                  <a:pt x="3784978" y="2063648"/>
                  <a:pt x="4129363" y="1719263"/>
                  <a:pt x="4129363" y="1294444"/>
                </a:cubicBezTo>
                <a:lnTo>
                  <a:pt x="4129363" y="818112"/>
                </a:lnTo>
                <a:cubicBezTo>
                  <a:pt x="4129295" y="366613"/>
                  <a:pt x="4495057" y="444"/>
                  <a:pt x="4946557" y="0"/>
                </a:cubicBezTo>
                <a:close/>
              </a:path>
            </a:pathLst>
          </a:custGeom>
          <a:solidFill>
            <a:schemeClr val="accent1"/>
          </a:solidFill>
          <a:ln w="114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>
            <a:off x="6767195" y="4498975"/>
            <a:ext cx="1087755" cy="108775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4"/>
            </p:custDataLst>
          </p:nvPr>
        </p:nvSpPr>
        <p:spPr>
          <a:xfrm>
            <a:off x="6614795" y="4346575"/>
            <a:ext cx="1393190" cy="139319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5"/>
            </p:custDataLst>
          </p:nvPr>
        </p:nvSpPr>
        <p:spPr>
          <a:xfrm>
            <a:off x="6464300" y="4196080"/>
            <a:ext cx="1694180" cy="16941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6"/>
            </p:custDataLst>
          </p:nvPr>
        </p:nvSpPr>
        <p:spPr>
          <a:xfrm>
            <a:off x="6318250" y="4050030"/>
            <a:ext cx="1986280" cy="19862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7"/>
            </p:custDataLst>
          </p:nvPr>
        </p:nvSpPr>
        <p:spPr>
          <a:xfrm>
            <a:off x="6158865" y="3890645"/>
            <a:ext cx="2304415" cy="230441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>
            <p:custDataLst>
              <p:tags r:id="rId8"/>
            </p:custDataLst>
          </p:nvPr>
        </p:nvGrpSpPr>
        <p:grpSpPr>
          <a:xfrm rot="5400000">
            <a:off x="1183958" y="384810"/>
            <a:ext cx="328295" cy="850900"/>
            <a:chOff x="8651" y="7205"/>
            <a:chExt cx="807" cy="2089"/>
          </a:xfrm>
          <a:solidFill>
            <a:schemeClr val="accent5"/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8651" y="9115"/>
              <a:ext cx="806" cy="179"/>
              <a:chOff x="8651" y="9544"/>
              <a:chExt cx="806" cy="179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927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651" y="8479"/>
              <a:ext cx="807" cy="178"/>
              <a:chOff x="8651" y="8765"/>
              <a:chExt cx="807" cy="178"/>
            </a:xfrm>
            <a:grpFill/>
          </p:grpSpPr>
          <p:sp>
            <p:nvSpPr>
              <p:cNvPr id="28" name="椭圆 27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927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651" y="7842"/>
              <a:ext cx="807" cy="178"/>
              <a:chOff x="8651" y="7985"/>
              <a:chExt cx="807" cy="178"/>
            </a:xfrm>
            <a:grpFill/>
          </p:grpSpPr>
          <p:sp>
            <p:nvSpPr>
              <p:cNvPr id="26" name="椭圆 25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927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651" y="7205"/>
              <a:ext cx="807" cy="178"/>
              <a:chOff x="8651" y="7205"/>
              <a:chExt cx="807" cy="178"/>
            </a:xfrm>
            <a:grpFill/>
          </p:grpSpPr>
          <p:sp>
            <p:nvSpPr>
              <p:cNvPr id="23" name="椭圆 22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927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任意多边形: 形状 31" descr="波浪1资源 1"/>
          <p:cNvSpPr/>
          <p:nvPr userDrawn="1">
            <p:custDataLst>
              <p:tags r:id="rId17"/>
            </p:custDataLst>
          </p:nvPr>
        </p:nvSpPr>
        <p:spPr>
          <a:xfrm>
            <a:off x="9172576" y="2862604"/>
            <a:ext cx="3019425" cy="3993396"/>
          </a:xfrm>
          <a:custGeom>
            <a:avLst/>
            <a:gdLst>
              <a:gd name="connsiteX0" fmla="*/ 3019425 w 3019425"/>
              <a:gd name="connsiteY0" fmla="*/ 0 h 3993396"/>
              <a:gd name="connsiteX1" fmla="*/ 3019425 w 3019425"/>
              <a:gd name="connsiteY1" fmla="*/ 3993396 h 3993396"/>
              <a:gd name="connsiteX2" fmla="*/ 0 w 3019425"/>
              <a:gd name="connsiteY2" fmla="*/ 3993396 h 3993396"/>
              <a:gd name="connsiteX3" fmla="*/ 0 w 3019425"/>
              <a:gd name="connsiteY3" fmla="*/ 3117146 h 3993396"/>
              <a:gd name="connsiteX4" fmla="*/ 460299 w 3019425"/>
              <a:gd name="connsiteY4" fmla="*/ 2656847 h 3993396"/>
              <a:gd name="connsiteX5" fmla="*/ 876250 w 3019425"/>
              <a:gd name="connsiteY5" fmla="*/ 2656847 h 3993396"/>
              <a:gd name="connsiteX6" fmla="*/ 1336549 w 3019425"/>
              <a:gd name="connsiteY6" fmla="*/ 2196783 h 3993396"/>
              <a:gd name="connsiteX7" fmla="*/ 1336549 w 3019425"/>
              <a:gd name="connsiteY7" fmla="*/ 2196666 h 3993396"/>
              <a:gd name="connsiteX8" fmla="*/ 1336549 w 3019425"/>
              <a:gd name="connsiteY8" fmla="*/ 1780714 h 3993396"/>
              <a:gd name="connsiteX9" fmla="*/ 1796731 w 3019425"/>
              <a:gd name="connsiteY9" fmla="*/ 1320415 h 3993396"/>
              <a:gd name="connsiteX10" fmla="*/ 2212800 w 3019425"/>
              <a:gd name="connsiteY10" fmla="*/ 1320415 h 3993396"/>
              <a:gd name="connsiteX11" fmla="*/ 2672981 w 3019425"/>
              <a:gd name="connsiteY11" fmla="*/ 860234 h 3993396"/>
              <a:gd name="connsiteX12" fmla="*/ 2672981 w 3019425"/>
              <a:gd name="connsiteY12" fmla="*/ 860116 h 3993396"/>
              <a:gd name="connsiteX13" fmla="*/ 2672981 w 3019425"/>
              <a:gd name="connsiteY13" fmla="*/ 444400 h 3993396"/>
              <a:gd name="connsiteX14" fmla="*/ 2954111 w 3019425"/>
              <a:gd name="connsiteY14" fmla="*/ 20274 h 3993396"/>
              <a:gd name="connsiteX15" fmla="*/ 3019425 w 3019425"/>
              <a:gd name="connsiteY15" fmla="*/ 0 h 399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9425" h="3993396">
                <a:moveTo>
                  <a:pt x="3019425" y="0"/>
                </a:moveTo>
                <a:lnTo>
                  <a:pt x="3019425" y="3993396"/>
                </a:lnTo>
                <a:lnTo>
                  <a:pt x="0" y="3993396"/>
                </a:lnTo>
                <a:lnTo>
                  <a:pt x="0" y="3117146"/>
                </a:lnTo>
                <a:cubicBezTo>
                  <a:pt x="0" y="2862930"/>
                  <a:pt x="206083" y="2656847"/>
                  <a:pt x="460299" y="2656847"/>
                </a:cubicBezTo>
                <a:lnTo>
                  <a:pt x="876250" y="2656847"/>
                </a:lnTo>
                <a:cubicBezTo>
                  <a:pt x="1130402" y="2656912"/>
                  <a:pt x="1336484" y="2450934"/>
                  <a:pt x="1336549" y="2196783"/>
                </a:cubicBezTo>
                <a:cubicBezTo>
                  <a:pt x="1336549" y="2196744"/>
                  <a:pt x="1336549" y="2196705"/>
                  <a:pt x="1336549" y="2196666"/>
                </a:cubicBezTo>
                <a:lnTo>
                  <a:pt x="1336549" y="1780714"/>
                </a:lnTo>
                <a:cubicBezTo>
                  <a:pt x="1336549" y="1526544"/>
                  <a:pt x="1542561" y="1320480"/>
                  <a:pt x="1796731" y="1320415"/>
                </a:cubicBezTo>
                <a:lnTo>
                  <a:pt x="2212800" y="1320415"/>
                </a:lnTo>
                <a:cubicBezTo>
                  <a:pt x="2466951" y="1320415"/>
                  <a:pt x="2672981" y="1114385"/>
                  <a:pt x="2672981" y="860234"/>
                </a:cubicBezTo>
                <a:cubicBezTo>
                  <a:pt x="2672981" y="860195"/>
                  <a:pt x="2672981" y="860155"/>
                  <a:pt x="2672981" y="860116"/>
                </a:cubicBezTo>
                <a:lnTo>
                  <a:pt x="2672981" y="444400"/>
                </a:lnTo>
                <a:cubicBezTo>
                  <a:pt x="2672981" y="253738"/>
                  <a:pt x="2788903" y="90151"/>
                  <a:pt x="2954111" y="20274"/>
                </a:cubicBezTo>
                <a:lnTo>
                  <a:pt x="3019425" y="0"/>
                </a:lnTo>
                <a:close/>
              </a:path>
            </a:pathLst>
          </a:custGeom>
          <a:solidFill>
            <a:schemeClr val="accent4"/>
          </a:solidFill>
          <a:ln w="117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3" name="组合 32"/>
          <p:cNvGrpSpPr/>
          <p:nvPr userDrawn="1">
            <p:custDataLst>
              <p:tags r:id="rId18"/>
            </p:custDataLst>
          </p:nvPr>
        </p:nvGrpSpPr>
        <p:grpSpPr>
          <a:xfrm>
            <a:off x="3089660" y="0"/>
            <a:ext cx="2728840" cy="1364420"/>
            <a:chOff x="3089660" y="0"/>
            <a:chExt cx="2728840" cy="1364420"/>
          </a:xfrm>
        </p:grpSpPr>
        <p:sp>
          <p:nvSpPr>
            <p:cNvPr id="34" name="任意多边形: 形状 33"/>
            <p:cNvSpPr/>
            <p:nvPr>
              <p:custDataLst>
                <p:tags r:id="rId19"/>
              </p:custDataLst>
            </p:nvPr>
          </p:nvSpPr>
          <p:spPr>
            <a:xfrm>
              <a:off x="3825125" y="0"/>
              <a:ext cx="1257910" cy="628955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/>
            <p:cNvSpPr/>
            <p:nvPr>
              <p:custDataLst>
                <p:tags r:id="rId20"/>
              </p:custDataLst>
            </p:nvPr>
          </p:nvSpPr>
          <p:spPr>
            <a:xfrm>
              <a:off x="3651277" y="0"/>
              <a:ext cx="1605606" cy="802804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6" name="任意多边形: 形状 35"/>
            <p:cNvSpPr/>
            <p:nvPr>
              <p:custDataLst>
                <p:tags r:id="rId21"/>
              </p:custDataLst>
            </p:nvPr>
          </p:nvSpPr>
          <p:spPr>
            <a:xfrm>
              <a:off x="3483452" y="0"/>
              <a:ext cx="1941257" cy="970629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7" name="任意多边形: 形状 36"/>
            <p:cNvSpPr/>
            <p:nvPr>
              <p:custDataLst>
                <p:tags r:id="rId22"/>
              </p:custDataLst>
            </p:nvPr>
          </p:nvSpPr>
          <p:spPr>
            <a:xfrm>
              <a:off x="3301845" y="0"/>
              <a:ext cx="2304471" cy="1152236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8" name="任意多边形: 形状 37"/>
            <p:cNvSpPr/>
            <p:nvPr>
              <p:custDataLst>
                <p:tags r:id="rId23"/>
              </p:custDataLst>
            </p:nvPr>
          </p:nvSpPr>
          <p:spPr>
            <a:xfrm>
              <a:off x="3089660" y="0"/>
              <a:ext cx="2728840" cy="1364420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4"/>
            </p:custDataLst>
          </p:nvPr>
        </p:nvSpPr>
        <p:spPr>
          <a:xfrm>
            <a:off x="838200" y="2131488"/>
            <a:ext cx="8708376" cy="180000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4"/>
                </a:solidFill>
              </a:defRPr>
            </a:lvl1pPr>
          </a:lstStyle>
          <a:p>
            <a:r>
              <a:rPr lang="zh-CN" altLang="en-US" dirty="0"/>
              <a:t>单击此处编辑母版</a:t>
            </a:r>
            <a:br>
              <a:rPr lang="en-US" altLang="zh-CN" dirty="0"/>
            </a:br>
            <a:r>
              <a:rPr lang="zh-CN" altLang="en-US" dirty="0"/>
              <a:t>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8"/>
            </p:custDataLst>
          </p:nvPr>
        </p:nvSpPr>
        <p:spPr>
          <a:xfrm>
            <a:off x="842642" y="5230368"/>
            <a:ext cx="2743199" cy="97612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9"/>
            </p:custDataLst>
          </p:nvPr>
        </p:nvSpPr>
        <p:spPr>
          <a:xfrm>
            <a:off x="3360716" y="4168127"/>
            <a:ext cx="295080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30"/>
            </p:custDataLst>
          </p:nvPr>
        </p:nvSpPr>
        <p:spPr>
          <a:xfrm>
            <a:off x="838200" y="4168895"/>
            <a:ext cx="246364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圆角矩形 9"/>
          <p:cNvSpPr/>
          <p:nvPr userDrawn="1">
            <p:custDataLst>
              <p:tags r:id="rId3"/>
            </p:custDataLst>
          </p:nvPr>
        </p:nvSpPr>
        <p:spPr>
          <a:xfrm flipH="1">
            <a:off x="2814955" y="2491740"/>
            <a:ext cx="2459990" cy="156337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8" descr="波浪3资源 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0" y="1166495"/>
            <a:ext cx="5691505" cy="5691505"/>
          </a:xfrm>
          <a:prstGeom prst="rect">
            <a:avLst/>
          </a:prstGeom>
        </p:spPr>
      </p:pic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5137785" y="4574540"/>
            <a:ext cx="600710" cy="1326515"/>
            <a:chOff x="8651" y="7204"/>
            <a:chExt cx="946" cy="2089"/>
          </a:xfrm>
          <a:solidFill>
            <a:schemeClr val="accent5">
              <a:alpha val="50000"/>
            </a:schemeClr>
          </a:solidFill>
        </p:grpSpPr>
        <p:grpSp>
          <p:nvGrpSpPr>
            <p:cNvPr id="10" name="组合 9"/>
            <p:cNvGrpSpPr/>
            <p:nvPr/>
          </p:nvGrpSpPr>
          <p:grpSpPr>
            <a:xfrm>
              <a:off x="8651" y="9115"/>
              <a:ext cx="945" cy="178"/>
              <a:chOff x="8651" y="9544"/>
              <a:chExt cx="945" cy="178"/>
            </a:xfrm>
            <a:grpFill/>
          </p:grpSpPr>
          <p:sp>
            <p:nvSpPr>
              <p:cNvPr id="20" name="椭圆 19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 rot="5400000" flipH="1">
                <a:off x="941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651" y="8478"/>
              <a:ext cx="946" cy="178"/>
              <a:chOff x="8651" y="8764"/>
              <a:chExt cx="946" cy="178"/>
            </a:xfrm>
            <a:grpFill/>
          </p:grpSpPr>
          <p:sp>
            <p:nvSpPr>
              <p:cNvPr id="18" name="椭圆 17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941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51" y="7841"/>
              <a:ext cx="946" cy="178"/>
              <a:chOff x="8651" y="7984"/>
              <a:chExt cx="946" cy="178"/>
            </a:xfrm>
            <a:grpFill/>
          </p:grpSpPr>
          <p:sp>
            <p:nvSpPr>
              <p:cNvPr id="16" name="椭圆 15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941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651" y="7204"/>
              <a:ext cx="946" cy="178"/>
              <a:chOff x="8651" y="7204"/>
              <a:chExt cx="946" cy="178"/>
            </a:xfrm>
            <a:grpFill/>
          </p:grpSpPr>
          <p:sp>
            <p:nvSpPr>
              <p:cNvPr id="14" name="椭圆 13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941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椭圆 21"/>
          <p:cNvSpPr>
            <a:spLocks noChangeAspect="1"/>
          </p:cNvSpPr>
          <p:nvPr userDrawn="1">
            <p:custDataLst>
              <p:tags r:id="rId16"/>
            </p:custDataLst>
          </p:nvPr>
        </p:nvSpPr>
        <p:spPr>
          <a:xfrm flipH="1">
            <a:off x="1148715" y="1753235"/>
            <a:ext cx="3039745" cy="30403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 userDrawn="1">
            <p:custDataLst>
              <p:tags r:id="rId17"/>
            </p:custDataLst>
          </p:nvPr>
        </p:nvGrpSpPr>
        <p:grpSpPr>
          <a:xfrm rot="5400000">
            <a:off x="1190308" y="172403"/>
            <a:ext cx="467995" cy="1326515"/>
            <a:chOff x="8651" y="7205"/>
            <a:chExt cx="737" cy="2089"/>
          </a:xfrm>
          <a:solidFill>
            <a:schemeClr val="accent2"/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8651" y="9115"/>
              <a:ext cx="736" cy="179"/>
              <a:chOff x="8651" y="9544"/>
              <a:chExt cx="736" cy="179"/>
            </a:xfrm>
            <a:grpFill/>
          </p:grpSpPr>
          <p:sp>
            <p:nvSpPr>
              <p:cNvPr id="36" name="椭圆 35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>
              <a:xfrm rot="5400000" flipH="1">
                <a:off x="920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651" y="8479"/>
              <a:ext cx="737" cy="178"/>
              <a:chOff x="8651" y="8765"/>
              <a:chExt cx="737" cy="178"/>
            </a:xfrm>
            <a:grpFill/>
          </p:grpSpPr>
          <p:sp>
            <p:nvSpPr>
              <p:cNvPr id="34" name="椭圆 33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>
              <a:xfrm rot="5400000" flipH="1">
                <a:off x="920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651" y="7842"/>
              <a:ext cx="737" cy="178"/>
              <a:chOff x="8651" y="7985"/>
              <a:chExt cx="737" cy="178"/>
            </a:xfrm>
            <a:grpFill/>
          </p:grpSpPr>
          <p:sp>
            <p:nvSpPr>
              <p:cNvPr id="32" name="椭圆 31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>
              <a:xfrm rot="5400000" flipH="1">
                <a:off x="920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8651" y="7205"/>
              <a:ext cx="737" cy="178"/>
              <a:chOff x="8651" y="7205"/>
              <a:chExt cx="737" cy="178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>
              <a:xfrm rot="5400000" flipH="1">
                <a:off x="920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任意多边形: 形状 37"/>
          <p:cNvSpPr/>
          <p:nvPr userDrawn="1">
            <p:custDataLst>
              <p:tags r:id="rId26"/>
            </p:custDataLst>
          </p:nvPr>
        </p:nvSpPr>
        <p:spPr>
          <a:xfrm>
            <a:off x="0" y="5255895"/>
            <a:ext cx="1689100" cy="1172846"/>
          </a:xfrm>
          <a:custGeom>
            <a:avLst/>
            <a:gdLst>
              <a:gd name="connsiteX0" fmla="*/ 0 w 1689100"/>
              <a:gd name="connsiteY0" fmla="*/ 0 h 1172846"/>
              <a:gd name="connsiteX1" fmla="*/ 1102677 w 1689100"/>
              <a:gd name="connsiteY1" fmla="*/ 0 h 1172846"/>
              <a:gd name="connsiteX2" fmla="*/ 1677186 w 1689100"/>
              <a:gd name="connsiteY2" fmla="*/ 468238 h 1172846"/>
              <a:gd name="connsiteX3" fmla="*/ 1689100 w 1689100"/>
              <a:gd name="connsiteY3" fmla="*/ 586423 h 1172846"/>
              <a:gd name="connsiteX4" fmla="*/ 1677186 w 1689100"/>
              <a:gd name="connsiteY4" fmla="*/ 704607 h 1172846"/>
              <a:gd name="connsiteX5" fmla="*/ 1102677 w 1689100"/>
              <a:gd name="connsiteY5" fmla="*/ 1172845 h 1172846"/>
              <a:gd name="connsiteX6" fmla="*/ 0 w 1689100"/>
              <a:gd name="connsiteY6" fmla="*/ 1172846 h 1172846"/>
              <a:gd name="connsiteX7" fmla="*/ 0 w 168910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9100" h="1172846">
                <a:moveTo>
                  <a:pt x="0" y="0"/>
                </a:moveTo>
                <a:lnTo>
                  <a:pt x="1102677" y="0"/>
                </a:lnTo>
                <a:cubicBezTo>
                  <a:pt x="1386065" y="0"/>
                  <a:pt x="1622504" y="201016"/>
                  <a:pt x="1677186" y="468238"/>
                </a:cubicBezTo>
                <a:lnTo>
                  <a:pt x="1689100" y="586423"/>
                </a:lnTo>
                <a:lnTo>
                  <a:pt x="1677186" y="704607"/>
                </a:lnTo>
                <a:cubicBezTo>
                  <a:pt x="1622504" y="971830"/>
                  <a:pt x="1386065" y="1172845"/>
                  <a:pt x="1102677" y="1172845"/>
                </a:cubicBezTo>
                <a:lnTo>
                  <a:pt x="0" y="1172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7"/>
            </p:custDataLst>
          </p:nvPr>
        </p:nvSpPr>
        <p:spPr>
          <a:xfrm>
            <a:off x="1205556" y="1883753"/>
            <a:ext cx="2880000" cy="1644003"/>
          </a:xfrm>
        </p:spPr>
        <p:txBody>
          <a:bodyPr anchor="b">
            <a:normAutofit/>
          </a:bodyPr>
          <a:lstStyle>
            <a:lvl1pPr algn="ctr" rtl="0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8"/>
            </p:custDataLst>
          </p:nvPr>
        </p:nvSpPr>
        <p:spPr>
          <a:xfrm>
            <a:off x="1205557" y="3616668"/>
            <a:ext cx="2880000" cy="1071220"/>
          </a:xfrm>
        </p:spPr>
        <p:txBody>
          <a:bodyPr anchor="t"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8143875" y="0"/>
            <a:ext cx="4048125" cy="4048125"/>
          </a:xfrm>
          <a:prstGeom prst="rect">
            <a:avLst/>
          </a:prstGeom>
        </p:spPr>
      </p:pic>
      <p:pic>
        <p:nvPicPr>
          <p:cNvPr id="9" name="图片 4" descr="波浪3资源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0" y="1972310"/>
            <a:ext cx="4885690" cy="4885690"/>
          </a:xfrm>
          <a:prstGeom prst="rect">
            <a:avLst/>
          </a:prstGeom>
        </p:spPr>
      </p:pic>
      <p:sp>
        <p:nvSpPr>
          <p:cNvPr id="11" name="椭圆 10"/>
          <p:cNvSpPr/>
          <p:nvPr userDrawn="1">
            <p:custDataLst>
              <p:tags r:id="rId8"/>
            </p:custDataLst>
          </p:nvPr>
        </p:nvSpPr>
        <p:spPr>
          <a:xfrm>
            <a:off x="1337945" y="4248785"/>
            <a:ext cx="1040130" cy="10401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9"/>
            </p:custDataLst>
          </p:nvPr>
        </p:nvSpPr>
        <p:spPr>
          <a:xfrm>
            <a:off x="1191895" y="4102735"/>
            <a:ext cx="1332230" cy="13322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10"/>
            </p:custDataLst>
          </p:nvPr>
        </p:nvSpPr>
        <p:spPr>
          <a:xfrm>
            <a:off x="1048385" y="3959225"/>
            <a:ext cx="1620520" cy="16205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>
            <p:custDataLst>
              <p:tags r:id="rId11"/>
            </p:custDataLst>
          </p:nvPr>
        </p:nvSpPr>
        <p:spPr>
          <a:xfrm>
            <a:off x="908685" y="3819525"/>
            <a:ext cx="1899920" cy="18999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12"/>
            </p:custDataLst>
          </p:nvPr>
        </p:nvSpPr>
        <p:spPr>
          <a:xfrm>
            <a:off x="756285" y="3667125"/>
            <a:ext cx="2204085" cy="2204085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13"/>
            </p:custDataLst>
          </p:nvPr>
        </p:nvSpPr>
        <p:spPr>
          <a:xfrm>
            <a:off x="9814560" y="1293495"/>
            <a:ext cx="992505" cy="99250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4"/>
            </p:custDataLst>
          </p:nvPr>
        </p:nvSpPr>
        <p:spPr>
          <a:xfrm>
            <a:off x="9675495" y="1154430"/>
            <a:ext cx="1271270" cy="127127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5"/>
            </p:custDataLst>
          </p:nvPr>
        </p:nvSpPr>
        <p:spPr>
          <a:xfrm>
            <a:off x="9538335" y="1017270"/>
            <a:ext cx="1546225" cy="15462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>
            <p:custDataLst>
              <p:tags r:id="rId16"/>
            </p:custDataLst>
          </p:nvPr>
        </p:nvSpPr>
        <p:spPr>
          <a:xfrm>
            <a:off x="9404985" y="883920"/>
            <a:ext cx="1812925" cy="18129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17"/>
            </p:custDataLst>
          </p:nvPr>
        </p:nvSpPr>
        <p:spPr>
          <a:xfrm>
            <a:off x="9259570" y="738505"/>
            <a:ext cx="2103120" cy="210312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1526400" y="3266144"/>
            <a:ext cx="9144000" cy="2006395"/>
          </a:xfrm>
        </p:spPr>
        <p:txBody>
          <a:bodyPr anchor="t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22"/>
            </p:custDataLst>
          </p:nvPr>
        </p:nvSpPr>
        <p:spPr>
          <a:xfrm>
            <a:off x="1524000" y="856666"/>
            <a:ext cx="9144000" cy="2203901"/>
          </a:xfrm>
        </p:spPr>
        <p:txBody>
          <a:bodyPr anchor="b">
            <a:normAutofit/>
          </a:bodyPr>
          <a:lstStyle>
            <a:lvl1pPr marL="0" indent="0" algn="ctr">
              <a:buNone/>
              <a:defRPr sz="6000" b="1">
                <a:ln>
                  <a:solidFill>
                    <a:schemeClr val="accent4">
                      <a:alpha val="40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8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3" name="椭圆 22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 rot="10800000">
            <a:off x="8393430" y="658495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 rot="10800000">
            <a:off x="8393430" y="1012190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rot="10800000">
            <a:off x="879792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 rot="10800000">
            <a:off x="879792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0800000">
            <a:off x="9202420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0800000">
            <a:off x="9202420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 rot="10800000">
            <a:off x="960691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 rot="10800000">
            <a:off x="960691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3"/>
            </p:custDataLst>
          </p:nvPr>
        </p:nvSpPr>
        <p:spPr>
          <a:xfrm>
            <a:off x="9776460" y="4785995"/>
            <a:ext cx="2415540" cy="1172846"/>
          </a:xfrm>
          <a:custGeom>
            <a:avLst/>
            <a:gdLst>
              <a:gd name="connsiteX0" fmla="*/ 586423 w 2415540"/>
              <a:gd name="connsiteY0" fmla="*/ 0 h 1172846"/>
              <a:gd name="connsiteX1" fmla="*/ 2415540 w 2415540"/>
              <a:gd name="connsiteY1" fmla="*/ 0 h 1172846"/>
              <a:gd name="connsiteX2" fmla="*/ 2415540 w 2415540"/>
              <a:gd name="connsiteY2" fmla="*/ 1172846 h 1172846"/>
              <a:gd name="connsiteX3" fmla="*/ 586423 w 2415540"/>
              <a:gd name="connsiteY3" fmla="*/ 1172845 h 1172846"/>
              <a:gd name="connsiteX4" fmla="*/ 11914 w 2415540"/>
              <a:gd name="connsiteY4" fmla="*/ 704607 h 1172846"/>
              <a:gd name="connsiteX5" fmla="*/ 0 w 2415540"/>
              <a:gd name="connsiteY5" fmla="*/ 586423 h 1172846"/>
              <a:gd name="connsiteX6" fmla="*/ 11914 w 2415540"/>
              <a:gd name="connsiteY6" fmla="*/ 468238 h 1172846"/>
              <a:gd name="connsiteX7" fmla="*/ 586423 w 241554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5540" h="1172846">
                <a:moveTo>
                  <a:pt x="586423" y="0"/>
                </a:moveTo>
                <a:lnTo>
                  <a:pt x="2415540" y="0"/>
                </a:lnTo>
                <a:lnTo>
                  <a:pt x="2415540" y="1172846"/>
                </a:lnTo>
                <a:lnTo>
                  <a:pt x="586423" y="1172845"/>
                </a:lnTo>
                <a:cubicBezTo>
                  <a:pt x="303035" y="1172845"/>
                  <a:pt x="66596" y="971830"/>
                  <a:pt x="11914" y="704607"/>
                </a:cubicBezTo>
                <a:lnTo>
                  <a:pt x="0" y="586423"/>
                </a:lnTo>
                <a:lnTo>
                  <a:pt x="11914" y="468238"/>
                </a:lnTo>
                <a:cubicBezTo>
                  <a:pt x="66596" y="201016"/>
                  <a:pt x="303035" y="0"/>
                  <a:pt x="5864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14"/>
            </p:custDataLst>
          </p:nvPr>
        </p:nvSpPr>
        <p:spPr>
          <a:xfrm>
            <a:off x="1626870" y="0"/>
            <a:ext cx="1257935" cy="62865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15"/>
            </p:custDataLst>
          </p:nvPr>
        </p:nvSpPr>
        <p:spPr>
          <a:xfrm>
            <a:off x="1452880" y="0"/>
            <a:ext cx="1605915" cy="80264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 userDrawn="1">
            <p:custDataLst>
              <p:tags r:id="rId16"/>
            </p:custDataLst>
          </p:nvPr>
        </p:nvSpPr>
        <p:spPr>
          <a:xfrm>
            <a:off x="1285240" y="0"/>
            <a:ext cx="1941195" cy="9709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1" name="任意多边形: 形状 30"/>
          <p:cNvSpPr/>
          <p:nvPr userDrawn="1">
            <p:custDataLst>
              <p:tags r:id="rId17"/>
            </p:custDataLst>
          </p:nvPr>
        </p:nvSpPr>
        <p:spPr>
          <a:xfrm>
            <a:off x="1103630" y="0"/>
            <a:ext cx="2304415" cy="115252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 userDrawn="1">
            <p:custDataLst>
              <p:tags r:id="rId18"/>
            </p:custDataLst>
          </p:nvPr>
        </p:nvSpPr>
        <p:spPr>
          <a:xfrm>
            <a:off x="890905" y="0"/>
            <a:ext cx="2728595" cy="13646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9"/>
            </p:custDataLst>
          </p:nvPr>
        </p:nvSpPr>
        <p:spPr>
          <a:xfrm>
            <a:off x="838200" y="1200313"/>
            <a:ext cx="8768398" cy="2255687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886326" y="5123536"/>
            <a:ext cx="5711905" cy="83497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4"/>
            </p:custDataLst>
          </p:nvPr>
        </p:nvSpPr>
        <p:spPr>
          <a:xfrm>
            <a:off x="3718231" y="3919467"/>
            <a:ext cx="28800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25"/>
            </p:custDataLst>
          </p:nvPr>
        </p:nvSpPr>
        <p:spPr>
          <a:xfrm>
            <a:off x="886326" y="3921543"/>
            <a:ext cx="27432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 descr="波浪2资源 2"/>
          <p:cNvSpPr/>
          <p:nvPr userDrawn="1">
            <p:custDataLst>
              <p:tags r:id="rId2"/>
            </p:custDataLst>
          </p:nvPr>
        </p:nvSpPr>
        <p:spPr>
          <a:xfrm>
            <a:off x="6887209" y="669925"/>
            <a:ext cx="5304791" cy="6192323"/>
          </a:xfrm>
          <a:custGeom>
            <a:avLst/>
            <a:gdLst>
              <a:gd name="connsiteX0" fmla="*/ 4946557 w 5304791"/>
              <a:gd name="connsiteY0" fmla="*/ 0 h 6192323"/>
              <a:gd name="connsiteX1" fmla="*/ 5304791 w 5304791"/>
              <a:gd name="connsiteY1" fmla="*/ 0 h 6192323"/>
              <a:gd name="connsiteX2" fmla="*/ 5304791 w 5304791"/>
              <a:gd name="connsiteY2" fmla="*/ 6192323 h 6192323"/>
              <a:gd name="connsiteX3" fmla="*/ 0 w 5304791"/>
              <a:gd name="connsiteY3" fmla="*/ 6192323 h 6192323"/>
              <a:gd name="connsiteX4" fmla="*/ 0 w 5304791"/>
              <a:gd name="connsiteY4" fmla="*/ 4946212 h 6192323"/>
              <a:gd name="connsiteX5" fmla="*/ 818112 w 5304791"/>
              <a:gd name="connsiteY5" fmla="*/ 4128101 h 6192323"/>
              <a:gd name="connsiteX6" fmla="*/ 1295478 w 5304791"/>
              <a:gd name="connsiteY6" fmla="*/ 4128101 h 6192323"/>
              <a:gd name="connsiteX7" fmla="*/ 2064682 w 5304791"/>
              <a:gd name="connsiteY7" fmla="*/ 3358897 h 6192323"/>
              <a:gd name="connsiteX8" fmla="*/ 2064682 w 5304791"/>
              <a:gd name="connsiteY8" fmla="*/ 2881645 h 6192323"/>
              <a:gd name="connsiteX9" fmla="*/ 2882794 w 5304791"/>
              <a:gd name="connsiteY9" fmla="*/ 2063648 h 6192323"/>
              <a:gd name="connsiteX10" fmla="*/ 3360159 w 5304791"/>
              <a:gd name="connsiteY10" fmla="*/ 2063648 h 6192323"/>
              <a:gd name="connsiteX11" fmla="*/ 4129363 w 5304791"/>
              <a:gd name="connsiteY11" fmla="*/ 1294444 h 6192323"/>
              <a:gd name="connsiteX12" fmla="*/ 4129363 w 5304791"/>
              <a:gd name="connsiteY12" fmla="*/ 818112 h 6192323"/>
              <a:gd name="connsiteX13" fmla="*/ 4946557 w 5304791"/>
              <a:gd name="connsiteY13" fmla="*/ 0 h 619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04791" h="6192323">
                <a:moveTo>
                  <a:pt x="4946557" y="0"/>
                </a:moveTo>
                <a:lnTo>
                  <a:pt x="5304791" y="0"/>
                </a:lnTo>
                <a:lnTo>
                  <a:pt x="5304791" y="6192323"/>
                </a:lnTo>
                <a:lnTo>
                  <a:pt x="0" y="6192323"/>
                </a:lnTo>
                <a:lnTo>
                  <a:pt x="0" y="4946212"/>
                </a:lnTo>
                <a:cubicBezTo>
                  <a:pt x="-63" y="4494356"/>
                  <a:pt x="366255" y="4128032"/>
                  <a:pt x="818112" y="4128101"/>
                </a:cubicBezTo>
                <a:lnTo>
                  <a:pt x="1295478" y="4128101"/>
                </a:lnTo>
                <a:cubicBezTo>
                  <a:pt x="1720296" y="4128101"/>
                  <a:pt x="2064682" y="3783715"/>
                  <a:pt x="2064682" y="3358897"/>
                </a:cubicBezTo>
                <a:lnTo>
                  <a:pt x="2064682" y="2881645"/>
                </a:lnTo>
                <a:cubicBezTo>
                  <a:pt x="2064682" y="2429836"/>
                  <a:pt x="2430984" y="2063580"/>
                  <a:pt x="2882794" y="2063648"/>
                </a:cubicBezTo>
                <a:lnTo>
                  <a:pt x="3360159" y="2063648"/>
                </a:lnTo>
                <a:cubicBezTo>
                  <a:pt x="3784978" y="2063648"/>
                  <a:pt x="4129363" y="1719263"/>
                  <a:pt x="4129363" y="1294444"/>
                </a:cubicBezTo>
                <a:lnTo>
                  <a:pt x="4129363" y="818112"/>
                </a:lnTo>
                <a:cubicBezTo>
                  <a:pt x="4129295" y="366613"/>
                  <a:pt x="4495057" y="444"/>
                  <a:pt x="4946557" y="0"/>
                </a:cubicBezTo>
                <a:close/>
              </a:path>
            </a:pathLst>
          </a:custGeom>
          <a:solidFill>
            <a:schemeClr val="accent1"/>
          </a:solidFill>
          <a:ln w="114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>
            <a:off x="6767195" y="4498975"/>
            <a:ext cx="1087755" cy="108775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4"/>
            </p:custDataLst>
          </p:nvPr>
        </p:nvSpPr>
        <p:spPr>
          <a:xfrm>
            <a:off x="6614795" y="4346575"/>
            <a:ext cx="1393190" cy="139319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5"/>
            </p:custDataLst>
          </p:nvPr>
        </p:nvSpPr>
        <p:spPr>
          <a:xfrm>
            <a:off x="6464300" y="4196080"/>
            <a:ext cx="1694180" cy="16941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6"/>
            </p:custDataLst>
          </p:nvPr>
        </p:nvSpPr>
        <p:spPr>
          <a:xfrm>
            <a:off x="6318250" y="4050030"/>
            <a:ext cx="1986280" cy="19862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7"/>
            </p:custDataLst>
          </p:nvPr>
        </p:nvSpPr>
        <p:spPr>
          <a:xfrm>
            <a:off x="6158865" y="3890645"/>
            <a:ext cx="2304415" cy="230441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>
            <p:custDataLst>
              <p:tags r:id="rId8"/>
            </p:custDataLst>
          </p:nvPr>
        </p:nvGrpSpPr>
        <p:grpSpPr>
          <a:xfrm rot="5400000">
            <a:off x="1183958" y="384810"/>
            <a:ext cx="328295" cy="850900"/>
            <a:chOff x="8651" y="7205"/>
            <a:chExt cx="807" cy="2089"/>
          </a:xfrm>
          <a:solidFill>
            <a:schemeClr val="accent5"/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8651" y="9115"/>
              <a:ext cx="806" cy="179"/>
              <a:chOff x="8651" y="9544"/>
              <a:chExt cx="806" cy="179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927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651" y="8479"/>
              <a:ext cx="807" cy="178"/>
              <a:chOff x="8651" y="8765"/>
              <a:chExt cx="807" cy="178"/>
            </a:xfrm>
            <a:grpFill/>
          </p:grpSpPr>
          <p:sp>
            <p:nvSpPr>
              <p:cNvPr id="28" name="椭圆 27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927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651" y="7842"/>
              <a:ext cx="807" cy="178"/>
              <a:chOff x="8651" y="7985"/>
              <a:chExt cx="807" cy="178"/>
            </a:xfrm>
            <a:grpFill/>
          </p:grpSpPr>
          <p:sp>
            <p:nvSpPr>
              <p:cNvPr id="26" name="椭圆 25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927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651" y="7205"/>
              <a:ext cx="807" cy="178"/>
              <a:chOff x="8651" y="7205"/>
              <a:chExt cx="807" cy="178"/>
            </a:xfrm>
            <a:grpFill/>
          </p:grpSpPr>
          <p:sp>
            <p:nvSpPr>
              <p:cNvPr id="23" name="椭圆 22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927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任意多边形: 形状 31" descr="波浪1资源 1"/>
          <p:cNvSpPr/>
          <p:nvPr userDrawn="1">
            <p:custDataLst>
              <p:tags r:id="rId17"/>
            </p:custDataLst>
          </p:nvPr>
        </p:nvSpPr>
        <p:spPr>
          <a:xfrm>
            <a:off x="9172576" y="2862604"/>
            <a:ext cx="3019425" cy="3993396"/>
          </a:xfrm>
          <a:custGeom>
            <a:avLst/>
            <a:gdLst>
              <a:gd name="connsiteX0" fmla="*/ 3019425 w 3019425"/>
              <a:gd name="connsiteY0" fmla="*/ 0 h 3993396"/>
              <a:gd name="connsiteX1" fmla="*/ 3019425 w 3019425"/>
              <a:gd name="connsiteY1" fmla="*/ 3993396 h 3993396"/>
              <a:gd name="connsiteX2" fmla="*/ 0 w 3019425"/>
              <a:gd name="connsiteY2" fmla="*/ 3993396 h 3993396"/>
              <a:gd name="connsiteX3" fmla="*/ 0 w 3019425"/>
              <a:gd name="connsiteY3" fmla="*/ 3117146 h 3993396"/>
              <a:gd name="connsiteX4" fmla="*/ 460299 w 3019425"/>
              <a:gd name="connsiteY4" fmla="*/ 2656847 h 3993396"/>
              <a:gd name="connsiteX5" fmla="*/ 876250 w 3019425"/>
              <a:gd name="connsiteY5" fmla="*/ 2656847 h 3993396"/>
              <a:gd name="connsiteX6" fmla="*/ 1336549 w 3019425"/>
              <a:gd name="connsiteY6" fmla="*/ 2196783 h 3993396"/>
              <a:gd name="connsiteX7" fmla="*/ 1336549 w 3019425"/>
              <a:gd name="connsiteY7" fmla="*/ 2196666 h 3993396"/>
              <a:gd name="connsiteX8" fmla="*/ 1336549 w 3019425"/>
              <a:gd name="connsiteY8" fmla="*/ 1780714 h 3993396"/>
              <a:gd name="connsiteX9" fmla="*/ 1796731 w 3019425"/>
              <a:gd name="connsiteY9" fmla="*/ 1320415 h 3993396"/>
              <a:gd name="connsiteX10" fmla="*/ 2212800 w 3019425"/>
              <a:gd name="connsiteY10" fmla="*/ 1320415 h 3993396"/>
              <a:gd name="connsiteX11" fmla="*/ 2672981 w 3019425"/>
              <a:gd name="connsiteY11" fmla="*/ 860234 h 3993396"/>
              <a:gd name="connsiteX12" fmla="*/ 2672981 w 3019425"/>
              <a:gd name="connsiteY12" fmla="*/ 860116 h 3993396"/>
              <a:gd name="connsiteX13" fmla="*/ 2672981 w 3019425"/>
              <a:gd name="connsiteY13" fmla="*/ 444400 h 3993396"/>
              <a:gd name="connsiteX14" fmla="*/ 2954111 w 3019425"/>
              <a:gd name="connsiteY14" fmla="*/ 20274 h 3993396"/>
              <a:gd name="connsiteX15" fmla="*/ 3019425 w 3019425"/>
              <a:gd name="connsiteY15" fmla="*/ 0 h 399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9425" h="3993396">
                <a:moveTo>
                  <a:pt x="3019425" y="0"/>
                </a:moveTo>
                <a:lnTo>
                  <a:pt x="3019425" y="3993396"/>
                </a:lnTo>
                <a:lnTo>
                  <a:pt x="0" y="3993396"/>
                </a:lnTo>
                <a:lnTo>
                  <a:pt x="0" y="3117146"/>
                </a:lnTo>
                <a:cubicBezTo>
                  <a:pt x="0" y="2862930"/>
                  <a:pt x="206083" y="2656847"/>
                  <a:pt x="460299" y="2656847"/>
                </a:cubicBezTo>
                <a:lnTo>
                  <a:pt x="876250" y="2656847"/>
                </a:lnTo>
                <a:cubicBezTo>
                  <a:pt x="1130402" y="2656912"/>
                  <a:pt x="1336484" y="2450934"/>
                  <a:pt x="1336549" y="2196783"/>
                </a:cubicBezTo>
                <a:cubicBezTo>
                  <a:pt x="1336549" y="2196744"/>
                  <a:pt x="1336549" y="2196705"/>
                  <a:pt x="1336549" y="2196666"/>
                </a:cubicBezTo>
                <a:lnTo>
                  <a:pt x="1336549" y="1780714"/>
                </a:lnTo>
                <a:cubicBezTo>
                  <a:pt x="1336549" y="1526544"/>
                  <a:pt x="1542561" y="1320480"/>
                  <a:pt x="1796731" y="1320415"/>
                </a:cubicBezTo>
                <a:lnTo>
                  <a:pt x="2212800" y="1320415"/>
                </a:lnTo>
                <a:cubicBezTo>
                  <a:pt x="2466951" y="1320415"/>
                  <a:pt x="2672981" y="1114385"/>
                  <a:pt x="2672981" y="860234"/>
                </a:cubicBezTo>
                <a:cubicBezTo>
                  <a:pt x="2672981" y="860195"/>
                  <a:pt x="2672981" y="860155"/>
                  <a:pt x="2672981" y="860116"/>
                </a:cubicBezTo>
                <a:lnTo>
                  <a:pt x="2672981" y="444400"/>
                </a:lnTo>
                <a:cubicBezTo>
                  <a:pt x="2672981" y="253738"/>
                  <a:pt x="2788903" y="90151"/>
                  <a:pt x="2954111" y="20274"/>
                </a:cubicBezTo>
                <a:lnTo>
                  <a:pt x="3019425" y="0"/>
                </a:lnTo>
                <a:close/>
              </a:path>
            </a:pathLst>
          </a:custGeom>
          <a:solidFill>
            <a:schemeClr val="accent4"/>
          </a:solidFill>
          <a:ln w="117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3" name="组合 32"/>
          <p:cNvGrpSpPr/>
          <p:nvPr userDrawn="1">
            <p:custDataLst>
              <p:tags r:id="rId18"/>
            </p:custDataLst>
          </p:nvPr>
        </p:nvGrpSpPr>
        <p:grpSpPr>
          <a:xfrm>
            <a:off x="3089660" y="0"/>
            <a:ext cx="2728840" cy="1364420"/>
            <a:chOff x="3089660" y="0"/>
            <a:chExt cx="2728840" cy="1364420"/>
          </a:xfrm>
        </p:grpSpPr>
        <p:sp>
          <p:nvSpPr>
            <p:cNvPr id="34" name="任意多边形: 形状 33"/>
            <p:cNvSpPr/>
            <p:nvPr>
              <p:custDataLst>
                <p:tags r:id="rId19"/>
              </p:custDataLst>
            </p:nvPr>
          </p:nvSpPr>
          <p:spPr>
            <a:xfrm>
              <a:off x="3825125" y="0"/>
              <a:ext cx="1257910" cy="628955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/>
            <p:cNvSpPr/>
            <p:nvPr>
              <p:custDataLst>
                <p:tags r:id="rId20"/>
              </p:custDataLst>
            </p:nvPr>
          </p:nvSpPr>
          <p:spPr>
            <a:xfrm>
              <a:off x="3651277" y="0"/>
              <a:ext cx="1605606" cy="802804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6" name="任意多边形: 形状 35"/>
            <p:cNvSpPr/>
            <p:nvPr>
              <p:custDataLst>
                <p:tags r:id="rId21"/>
              </p:custDataLst>
            </p:nvPr>
          </p:nvSpPr>
          <p:spPr>
            <a:xfrm>
              <a:off x="3483452" y="0"/>
              <a:ext cx="1941257" cy="970629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7" name="任意多边形: 形状 36"/>
            <p:cNvSpPr/>
            <p:nvPr>
              <p:custDataLst>
                <p:tags r:id="rId22"/>
              </p:custDataLst>
            </p:nvPr>
          </p:nvSpPr>
          <p:spPr>
            <a:xfrm>
              <a:off x="3301845" y="0"/>
              <a:ext cx="2304471" cy="1152236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8" name="任意多边形: 形状 37"/>
            <p:cNvSpPr/>
            <p:nvPr>
              <p:custDataLst>
                <p:tags r:id="rId23"/>
              </p:custDataLst>
            </p:nvPr>
          </p:nvSpPr>
          <p:spPr>
            <a:xfrm>
              <a:off x="3089660" y="0"/>
              <a:ext cx="2728840" cy="1364420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4"/>
            </p:custDataLst>
          </p:nvPr>
        </p:nvSpPr>
        <p:spPr>
          <a:xfrm>
            <a:off x="838200" y="2131488"/>
            <a:ext cx="8708376" cy="180000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4"/>
                </a:solidFill>
              </a:defRPr>
            </a:lvl1pPr>
          </a:lstStyle>
          <a:p>
            <a:r>
              <a:rPr lang="zh-CN" altLang="en-US" dirty="0"/>
              <a:t>单击此处编辑母版</a:t>
            </a:r>
            <a:br>
              <a:rPr lang="en-US" altLang="zh-CN" dirty="0"/>
            </a:br>
            <a:r>
              <a:rPr lang="zh-CN" altLang="en-US" dirty="0"/>
              <a:t>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8"/>
            </p:custDataLst>
          </p:nvPr>
        </p:nvSpPr>
        <p:spPr>
          <a:xfrm>
            <a:off x="842642" y="5230368"/>
            <a:ext cx="2743199" cy="97612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9"/>
            </p:custDataLst>
          </p:nvPr>
        </p:nvSpPr>
        <p:spPr>
          <a:xfrm>
            <a:off x="3360716" y="4168127"/>
            <a:ext cx="295080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30"/>
            </p:custDataLst>
          </p:nvPr>
        </p:nvSpPr>
        <p:spPr>
          <a:xfrm>
            <a:off x="838200" y="4168895"/>
            <a:ext cx="246364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圆角矩形 9"/>
          <p:cNvSpPr/>
          <p:nvPr userDrawn="1">
            <p:custDataLst>
              <p:tags r:id="rId3"/>
            </p:custDataLst>
          </p:nvPr>
        </p:nvSpPr>
        <p:spPr>
          <a:xfrm flipH="1">
            <a:off x="2814955" y="2491740"/>
            <a:ext cx="2459990" cy="156337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8" descr="波浪3资源 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0" y="1166495"/>
            <a:ext cx="5691505" cy="5691505"/>
          </a:xfrm>
          <a:prstGeom prst="rect">
            <a:avLst/>
          </a:prstGeom>
        </p:spPr>
      </p:pic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5137785" y="4574540"/>
            <a:ext cx="600710" cy="1326515"/>
            <a:chOff x="8651" y="7204"/>
            <a:chExt cx="946" cy="2089"/>
          </a:xfrm>
          <a:solidFill>
            <a:schemeClr val="accent5">
              <a:alpha val="50000"/>
            </a:schemeClr>
          </a:solidFill>
        </p:grpSpPr>
        <p:grpSp>
          <p:nvGrpSpPr>
            <p:cNvPr id="10" name="组合 9"/>
            <p:cNvGrpSpPr/>
            <p:nvPr/>
          </p:nvGrpSpPr>
          <p:grpSpPr>
            <a:xfrm>
              <a:off x="8651" y="9115"/>
              <a:ext cx="945" cy="178"/>
              <a:chOff x="8651" y="9544"/>
              <a:chExt cx="945" cy="178"/>
            </a:xfrm>
            <a:grpFill/>
          </p:grpSpPr>
          <p:sp>
            <p:nvSpPr>
              <p:cNvPr id="20" name="椭圆 19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 rot="5400000" flipH="1">
                <a:off x="941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651" y="8478"/>
              <a:ext cx="946" cy="178"/>
              <a:chOff x="8651" y="8764"/>
              <a:chExt cx="946" cy="178"/>
            </a:xfrm>
            <a:grpFill/>
          </p:grpSpPr>
          <p:sp>
            <p:nvSpPr>
              <p:cNvPr id="18" name="椭圆 17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941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51" y="7841"/>
              <a:ext cx="946" cy="178"/>
              <a:chOff x="8651" y="7984"/>
              <a:chExt cx="946" cy="178"/>
            </a:xfrm>
            <a:grpFill/>
          </p:grpSpPr>
          <p:sp>
            <p:nvSpPr>
              <p:cNvPr id="16" name="椭圆 15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941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651" y="7204"/>
              <a:ext cx="946" cy="178"/>
              <a:chOff x="8651" y="7204"/>
              <a:chExt cx="946" cy="178"/>
            </a:xfrm>
            <a:grpFill/>
          </p:grpSpPr>
          <p:sp>
            <p:nvSpPr>
              <p:cNvPr id="14" name="椭圆 13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941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椭圆 21"/>
          <p:cNvSpPr>
            <a:spLocks noChangeAspect="1"/>
          </p:cNvSpPr>
          <p:nvPr userDrawn="1">
            <p:custDataLst>
              <p:tags r:id="rId16"/>
            </p:custDataLst>
          </p:nvPr>
        </p:nvSpPr>
        <p:spPr>
          <a:xfrm flipH="1">
            <a:off x="1148715" y="1753235"/>
            <a:ext cx="3039745" cy="30403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 userDrawn="1">
            <p:custDataLst>
              <p:tags r:id="rId17"/>
            </p:custDataLst>
          </p:nvPr>
        </p:nvGrpSpPr>
        <p:grpSpPr>
          <a:xfrm rot="5400000">
            <a:off x="1190308" y="172403"/>
            <a:ext cx="467995" cy="1326515"/>
            <a:chOff x="8651" y="7205"/>
            <a:chExt cx="737" cy="2089"/>
          </a:xfrm>
          <a:solidFill>
            <a:schemeClr val="accent2"/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8651" y="9115"/>
              <a:ext cx="736" cy="179"/>
              <a:chOff x="8651" y="9544"/>
              <a:chExt cx="736" cy="179"/>
            </a:xfrm>
            <a:grpFill/>
          </p:grpSpPr>
          <p:sp>
            <p:nvSpPr>
              <p:cNvPr id="36" name="椭圆 35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>
              <a:xfrm rot="5400000" flipH="1">
                <a:off x="920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651" y="8479"/>
              <a:ext cx="737" cy="178"/>
              <a:chOff x="8651" y="8765"/>
              <a:chExt cx="737" cy="178"/>
            </a:xfrm>
            <a:grpFill/>
          </p:grpSpPr>
          <p:sp>
            <p:nvSpPr>
              <p:cNvPr id="34" name="椭圆 33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>
              <a:xfrm rot="5400000" flipH="1">
                <a:off x="920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651" y="7842"/>
              <a:ext cx="737" cy="178"/>
              <a:chOff x="8651" y="7985"/>
              <a:chExt cx="737" cy="178"/>
            </a:xfrm>
            <a:grpFill/>
          </p:grpSpPr>
          <p:sp>
            <p:nvSpPr>
              <p:cNvPr id="32" name="椭圆 31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>
              <a:xfrm rot="5400000" flipH="1">
                <a:off x="920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8651" y="7205"/>
              <a:ext cx="737" cy="178"/>
              <a:chOff x="8651" y="7205"/>
              <a:chExt cx="737" cy="178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>
              <a:xfrm rot="5400000" flipH="1">
                <a:off x="920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任意多边形: 形状 37"/>
          <p:cNvSpPr/>
          <p:nvPr userDrawn="1">
            <p:custDataLst>
              <p:tags r:id="rId26"/>
            </p:custDataLst>
          </p:nvPr>
        </p:nvSpPr>
        <p:spPr>
          <a:xfrm>
            <a:off x="0" y="5255895"/>
            <a:ext cx="1689100" cy="1172846"/>
          </a:xfrm>
          <a:custGeom>
            <a:avLst/>
            <a:gdLst>
              <a:gd name="connsiteX0" fmla="*/ 0 w 1689100"/>
              <a:gd name="connsiteY0" fmla="*/ 0 h 1172846"/>
              <a:gd name="connsiteX1" fmla="*/ 1102677 w 1689100"/>
              <a:gd name="connsiteY1" fmla="*/ 0 h 1172846"/>
              <a:gd name="connsiteX2" fmla="*/ 1677186 w 1689100"/>
              <a:gd name="connsiteY2" fmla="*/ 468238 h 1172846"/>
              <a:gd name="connsiteX3" fmla="*/ 1689100 w 1689100"/>
              <a:gd name="connsiteY3" fmla="*/ 586423 h 1172846"/>
              <a:gd name="connsiteX4" fmla="*/ 1677186 w 1689100"/>
              <a:gd name="connsiteY4" fmla="*/ 704607 h 1172846"/>
              <a:gd name="connsiteX5" fmla="*/ 1102677 w 1689100"/>
              <a:gd name="connsiteY5" fmla="*/ 1172845 h 1172846"/>
              <a:gd name="connsiteX6" fmla="*/ 0 w 1689100"/>
              <a:gd name="connsiteY6" fmla="*/ 1172846 h 1172846"/>
              <a:gd name="connsiteX7" fmla="*/ 0 w 168910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9100" h="1172846">
                <a:moveTo>
                  <a:pt x="0" y="0"/>
                </a:moveTo>
                <a:lnTo>
                  <a:pt x="1102677" y="0"/>
                </a:lnTo>
                <a:cubicBezTo>
                  <a:pt x="1386065" y="0"/>
                  <a:pt x="1622504" y="201016"/>
                  <a:pt x="1677186" y="468238"/>
                </a:cubicBezTo>
                <a:lnTo>
                  <a:pt x="1689100" y="586423"/>
                </a:lnTo>
                <a:lnTo>
                  <a:pt x="1677186" y="704607"/>
                </a:lnTo>
                <a:cubicBezTo>
                  <a:pt x="1622504" y="971830"/>
                  <a:pt x="1386065" y="1172845"/>
                  <a:pt x="1102677" y="1172845"/>
                </a:cubicBezTo>
                <a:lnTo>
                  <a:pt x="0" y="1172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7"/>
            </p:custDataLst>
          </p:nvPr>
        </p:nvSpPr>
        <p:spPr>
          <a:xfrm>
            <a:off x="1205556" y="1883753"/>
            <a:ext cx="2880000" cy="1644003"/>
          </a:xfrm>
        </p:spPr>
        <p:txBody>
          <a:bodyPr anchor="b">
            <a:normAutofit/>
          </a:bodyPr>
          <a:lstStyle>
            <a:lvl1pPr algn="ctr" rtl="0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8"/>
            </p:custDataLst>
          </p:nvPr>
        </p:nvSpPr>
        <p:spPr>
          <a:xfrm>
            <a:off x="1205557" y="3616668"/>
            <a:ext cx="2880000" cy="1071220"/>
          </a:xfrm>
        </p:spPr>
        <p:txBody>
          <a:bodyPr anchor="t"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8143875" y="0"/>
            <a:ext cx="4048125" cy="4048125"/>
          </a:xfrm>
          <a:prstGeom prst="rect">
            <a:avLst/>
          </a:prstGeom>
        </p:spPr>
      </p:pic>
      <p:pic>
        <p:nvPicPr>
          <p:cNvPr id="9" name="图片 4" descr="波浪3资源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0" y="1972310"/>
            <a:ext cx="4885690" cy="4885690"/>
          </a:xfrm>
          <a:prstGeom prst="rect">
            <a:avLst/>
          </a:prstGeom>
        </p:spPr>
      </p:pic>
      <p:sp>
        <p:nvSpPr>
          <p:cNvPr id="11" name="椭圆 10"/>
          <p:cNvSpPr/>
          <p:nvPr userDrawn="1">
            <p:custDataLst>
              <p:tags r:id="rId8"/>
            </p:custDataLst>
          </p:nvPr>
        </p:nvSpPr>
        <p:spPr>
          <a:xfrm>
            <a:off x="1337945" y="4248785"/>
            <a:ext cx="1040130" cy="10401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9"/>
            </p:custDataLst>
          </p:nvPr>
        </p:nvSpPr>
        <p:spPr>
          <a:xfrm>
            <a:off x="1191895" y="4102735"/>
            <a:ext cx="1332230" cy="13322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10"/>
            </p:custDataLst>
          </p:nvPr>
        </p:nvSpPr>
        <p:spPr>
          <a:xfrm>
            <a:off x="1048385" y="3959225"/>
            <a:ext cx="1620520" cy="16205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>
            <p:custDataLst>
              <p:tags r:id="rId11"/>
            </p:custDataLst>
          </p:nvPr>
        </p:nvSpPr>
        <p:spPr>
          <a:xfrm>
            <a:off x="908685" y="3819525"/>
            <a:ext cx="1899920" cy="18999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12"/>
            </p:custDataLst>
          </p:nvPr>
        </p:nvSpPr>
        <p:spPr>
          <a:xfrm>
            <a:off x="756285" y="3667125"/>
            <a:ext cx="2204085" cy="2204085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13"/>
            </p:custDataLst>
          </p:nvPr>
        </p:nvSpPr>
        <p:spPr>
          <a:xfrm>
            <a:off x="9814560" y="1293495"/>
            <a:ext cx="992505" cy="99250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4"/>
            </p:custDataLst>
          </p:nvPr>
        </p:nvSpPr>
        <p:spPr>
          <a:xfrm>
            <a:off x="9675495" y="1154430"/>
            <a:ext cx="1271270" cy="127127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5"/>
            </p:custDataLst>
          </p:nvPr>
        </p:nvSpPr>
        <p:spPr>
          <a:xfrm>
            <a:off x="9538335" y="1017270"/>
            <a:ext cx="1546225" cy="15462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>
            <p:custDataLst>
              <p:tags r:id="rId16"/>
            </p:custDataLst>
          </p:nvPr>
        </p:nvSpPr>
        <p:spPr>
          <a:xfrm>
            <a:off x="9404985" y="883920"/>
            <a:ext cx="1812925" cy="18129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17"/>
            </p:custDataLst>
          </p:nvPr>
        </p:nvSpPr>
        <p:spPr>
          <a:xfrm>
            <a:off x="9259570" y="738505"/>
            <a:ext cx="2103120" cy="210312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1526400" y="3266144"/>
            <a:ext cx="9144000" cy="2006395"/>
          </a:xfrm>
        </p:spPr>
        <p:txBody>
          <a:bodyPr anchor="t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22"/>
            </p:custDataLst>
          </p:nvPr>
        </p:nvSpPr>
        <p:spPr>
          <a:xfrm>
            <a:off x="1524000" y="856666"/>
            <a:ext cx="9144000" cy="2203901"/>
          </a:xfrm>
        </p:spPr>
        <p:txBody>
          <a:bodyPr anchor="b">
            <a:normAutofit/>
          </a:bodyPr>
          <a:lstStyle>
            <a:lvl1pPr marL="0" indent="0" algn="ctr">
              <a:buNone/>
              <a:defRPr sz="6000" b="1">
                <a:ln>
                  <a:solidFill>
                    <a:schemeClr val="accent4">
                      <a:alpha val="40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8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3" name="椭圆 22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 rot="10800000">
            <a:off x="8393430" y="658495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 rot="10800000">
            <a:off x="8393430" y="1012190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rot="10800000">
            <a:off x="879792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 rot="10800000">
            <a:off x="879792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0800000">
            <a:off x="9202420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0800000">
            <a:off x="9202420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 rot="10800000">
            <a:off x="960691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 rot="10800000">
            <a:off x="960691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3"/>
            </p:custDataLst>
          </p:nvPr>
        </p:nvSpPr>
        <p:spPr>
          <a:xfrm>
            <a:off x="9776460" y="4785995"/>
            <a:ext cx="2415540" cy="1172846"/>
          </a:xfrm>
          <a:custGeom>
            <a:avLst/>
            <a:gdLst>
              <a:gd name="connsiteX0" fmla="*/ 586423 w 2415540"/>
              <a:gd name="connsiteY0" fmla="*/ 0 h 1172846"/>
              <a:gd name="connsiteX1" fmla="*/ 2415540 w 2415540"/>
              <a:gd name="connsiteY1" fmla="*/ 0 h 1172846"/>
              <a:gd name="connsiteX2" fmla="*/ 2415540 w 2415540"/>
              <a:gd name="connsiteY2" fmla="*/ 1172846 h 1172846"/>
              <a:gd name="connsiteX3" fmla="*/ 586423 w 2415540"/>
              <a:gd name="connsiteY3" fmla="*/ 1172845 h 1172846"/>
              <a:gd name="connsiteX4" fmla="*/ 11914 w 2415540"/>
              <a:gd name="connsiteY4" fmla="*/ 704607 h 1172846"/>
              <a:gd name="connsiteX5" fmla="*/ 0 w 2415540"/>
              <a:gd name="connsiteY5" fmla="*/ 586423 h 1172846"/>
              <a:gd name="connsiteX6" fmla="*/ 11914 w 2415540"/>
              <a:gd name="connsiteY6" fmla="*/ 468238 h 1172846"/>
              <a:gd name="connsiteX7" fmla="*/ 586423 w 241554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5540" h="1172846">
                <a:moveTo>
                  <a:pt x="586423" y="0"/>
                </a:moveTo>
                <a:lnTo>
                  <a:pt x="2415540" y="0"/>
                </a:lnTo>
                <a:lnTo>
                  <a:pt x="2415540" y="1172846"/>
                </a:lnTo>
                <a:lnTo>
                  <a:pt x="586423" y="1172845"/>
                </a:lnTo>
                <a:cubicBezTo>
                  <a:pt x="303035" y="1172845"/>
                  <a:pt x="66596" y="971830"/>
                  <a:pt x="11914" y="704607"/>
                </a:cubicBezTo>
                <a:lnTo>
                  <a:pt x="0" y="586423"/>
                </a:lnTo>
                <a:lnTo>
                  <a:pt x="11914" y="468238"/>
                </a:lnTo>
                <a:cubicBezTo>
                  <a:pt x="66596" y="201016"/>
                  <a:pt x="303035" y="0"/>
                  <a:pt x="5864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14"/>
            </p:custDataLst>
          </p:nvPr>
        </p:nvSpPr>
        <p:spPr>
          <a:xfrm>
            <a:off x="1626870" y="0"/>
            <a:ext cx="1257935" cy="62865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15"/>
            </p:custDataLst>
          </p:nvPr>
        </p:nvSpPr>
        <p:spPr>
          <a:xfrm>
            <a:off x="1452880" y="0"/>
            <a:ext cx="1605915" cy="80264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 userDrawn="1">
            <p:custDataLst>
              <p:tags r:id="rId16"/>
            </p:custDataLst>
          </p:nvPr>
        </p:nvSpPr>
        <p:spPr>
          <a:xfrm>
            <a:off x="1285240" y="0"/>
            <a:ext cx="1941195" cy="9709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1" name="任意多边形: 形状 30"/>
          <p:cNvSpPr/>
          <p:nvPr userDrawn="1">
            <p:custDataLst>
              <p:tags r:id="rId17"/>
            </p:custDataLst>
          </p:nvPr>
        </p:nvSpPr>
        <p:spPr>
          <a:xfrm>
            <a:off x="1103630" y="0"/>
            <a:ext cx="2304415" cy="115252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 userDrawn="1">
            <p:custDataLst>
              <p:tags r:id="rId18"/>
            </p:custDataLst>
          </p:nvPr>
        </p:nvSpPr>
        <p:spPr>
          <a:xfrm>
            <a:off x="890905" y="0"/>
            <a:ext cx="2728595" cy="13646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9"/>
            </p:custDataLst>
          </p:nvPr>
        </p:nvSpPr>
        <p:spPr>
          <a:xfrm>
            <a:off x="838200" y="1200313"/>
            <a:ext cx="8768398" cy="2255687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886326" y="5123536"/>
            <a:ext cx="5711905" cy="83497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4"/>
            </p:custDataLst>
          </p:nvPr>
        </p:nvSpPr>
        <p:spPr>
          <a:xfrm>
            <a:off x="3718231" y="3919467"/>
            <a:ext cx="28800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25"/>
            </p:custDataLst>
          </p:nvPr>
        </p:nvSpPr>
        <p:spPr>
          <a:xfrm>
            <a:off x="886326" y="3921543"/>
            <a:ext cx="27432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 descr="波浪2资源 2"/>
          <p:cNvSpPr/>
          <p:nvPr userDrawn="1">
            <p:custDataLst>
              <p:tags r:id="rId2"/>
            </p:custDataLst>
          </p:nvPr>
        </p:nvSpPr>
        <p:spPr>
          <a:xfrm>
            <a:off x="6887209" y="669925"/>
            <a:ext cx="5304791" cy="6192323"/>
          </a:xfrm>
          <a:custGeom>
            <a:avLst/>
            <a:gdLst>
              <a:gd name="connsiteX0" fmla="*/ 4946557 w 5304791"/>
              <a:gd name="connsiteY0" fmla="*/ 0 h 6192323"/>
              <a:gd name="connsiteX1" fmla="*/ 5304791 w 5304791"/>
              <a:gd name="connsiteY1" fmla="*/ 0 h 6192323"/>
              <a:gd name="connsiteX2" fmla="*/ 5304791 w 5304791"/>
              <a:gd name="connsiteY2" fmla="*/ 6192323 h 6192323"/>
              <a:gd name="connsiteX3" fmla="*/ 0 w 5304791"/>
              <a:gd name="connsiteY3" fmla="*/ 6192323 h 6192323"/>
              <a:gd name="connsiteX4" fmla="*/ 0 w 5304791"/>
              <a:gd name="connsiteY4" fmla="*/ 4946212 h 6192323"/>
              <a:gd name="connsiteX5" fmla="*/ 818112 w 5304791"/>
              <a:gd name="connsiteY5" fmla="*/ 4128101 h 6192323"/>
              <a:gd name="connsiteX6" fmla="*/ 1295478 w 5304791"/>
              <a:gd name="connsiteY6" fmla="*/ 4128101 h 6192323"/>
              <a:gd name="connsiteX7" fmla="*/ 2064682 w 5304791"/>
              <a:gd name="connsiteY7" fmla="*/ 3358897 h 6192323"/>
              <a:gd name="connsiteX8" fmla="*/ 2064682 w 5304791"/>
              <a:gd name="connsiteY8" fmla="*/ 2881645 h 6192323"/>
              <a:gd name="connsiteX9" fmla="*/ 2882794 w 5304791"/>
              <a:gd name="connsiteY9" fmla="*/ 2063648 h 6192323"/>
              <a:gd name="connsiteX10" fmla="*/ 3360159 w 5304791"/>
              <a:gd name="connsiteY10" fmla="*/ 2063648 h 6192323"/>
              <a:gd name="connsiteX11" fmla="*/ 4129363 w 5304791"/>
              <a:gd name="connsiteY11" fmla="*/ 1294444 h 6192323"/>
              <a:gd name="connsiteX12" fmla="*/ 4129363 w 5304791"/>
              <a:gd name="connsiteY12" fmla="*/ 818112 h 6192323"/>
              <a:gd name="connsiteX13" fmla="*/ 4946557 w 5304791"/>
              <a:gd name="connsiteY13" fmla="*/ 0 h 619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04791" h="6192323">
                <a:moveTo>
                  <a:pt x="4946557" y="0"/>
                </a:moveTo>
                <a:lnTo>
                  <a:pt x="5304791" y="0"/>
                </a:lnTo>
                <a:lnTo>
                  <a:pt x="5304791" y="6192323"/>
                </a:lnTo>
                <a:lnTo>
                  <a:pt x="0" y="6192323"/>
                </a:lnTo>
                <a:lnTo>
                  <a:pt x="0" y="4946212"/>
                </a:lnTo>
                <a:cubicBezTo>
                  <a:pt x="-63" y="4494356"/>
                  <a:pt x="366255" y="4128032"/>
                  <a:pt x="818112" y="4128101"/>
                </a:cubicBezTo>
                <a:lnTo>
                  <a:pt x="1295478" y="4128101"/>
                </a:lnTo>
                <a:cubicBezTo>
                  <a:pt x="1720296" y="4128101"/>
                  <a:pt x="2064682" y="3783715"/>
                  <a:pt x="2064682" y="3358897"/>
                </a:cubicBezTo>
                <a:lnTo>
                  <a:pt x="2064682" y="2881645"/>
                </a:lnTo>
                <a:cubicBezTo>
                  <a:pt x="2064682" y="2429836"/>
                  <a:pt x="2430984" y="2063580"/>
                  <a:pt x="2882794" y="2063648"/>
                </a:cubicBezTo>
                <a:lnTo>
                  <a:pt x="3360159" y="2063648"/>
                </a:lnTo>
                <a:cubicBezTo>
                  <a:pt x="3784978" y="2063648"/>
                  <a:pt x="4129363" y="1719263"/>
                  <a:pt x="4129363" y="1294444"/>
                </a:cubicBezTo>
                <a:lnTo>
                  <a:pt x="4129363" y="818112"/>
                </a:lnTo>
                <a:cubicBezTo>
                  <a:pt x="4129295" y="366613"/>
                  <a:pt x="4495057" y="444"/>
                  <a:pt x="4946557" y="0"/>
                </a:cubicBezTo>
                <a:close/>
              </a:path>
            </a:pathLst>
          </a:custGeom>
          <a:solidFill>
            <a:schemeClr val="accent1"/>
          </a:solidFill>
          <a:ln w="114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>
            <a:off x="6767195" y="4498975"/>
            <a:ext cx="1087755" cy="108775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4"/>
            </p:custDataLst>
          </p:nvPr>
        </p:nvSpPr>
        <p:spPr>
          <a:xfrm>
            <a:off x="6614795" y="4346575"/>
            <a:ext cx="1393190" cy="139319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5"/>
            </p:custDataLst>
          </p:nvPr>
        </p:nvSpPr>
        <p:spPr>
          <a:xfrm>
            <a:off x="6464300" y="4196080"/>
            <a:ext cx="1694180" cy="16941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6"/>
            </p:custDataLst>
          </p:nvPr>
        </p:nvSpPr>
        <p:spPr>
          <a:xfrm>
            <a:off x="6318250" y="4050030"/>
            <a:ext cx="1986280" cy="19862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7"/>
            </p:custDataLst>
          </p:nvPr>
        </p:nvSpPr>
        <p:spPr>
          <a:xfrm>
            <a:off x="6158865" y="3890645"/>
            <a:ext cx="2304415" cy="230441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>
            <p:custDataLst>
              <p:tags r:id="rId8"/>
            </p:custDataLst>
          </p:nvPr>
        </p:nvGrpSpPr>
        <p:grpSpPr>
          <a:xfrm rot="5400000">
            <a:off x="1183958" y="384810"/>
            <a:ext cx="328295" cy="850900"/>
            <a:chOff x="8651" y="7205"/>
            <a:chExt cx="807" cy="2089"/>
          </a:xfrm>
          <a:solidFill>
            <a:schemeClr val="accent5"/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8651" y="9115"/>
              <a:ext cx="806" cy="179"/>
              <a:chOff x="8651" y="9544"/>
              <a:chExt cx="806" cy="179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927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651" y="8479"/>
              <a:ext cx="807" cy="178"/>
              <a:chOff x="8651" y="8765"/>
              <a:chExt cx="807" cy="178"/>
            </a:xfrm>
            <a:grpFill/>
          </p:grpSpPr>
          <p:sp>
            <p:nvSpPr>
              <p:cNvPr id="28" name="椭圆 27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927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651" y="7842"/>
              <a:ext cx="807" cy="178"/>
              <a:chOff x="8651" y="7985"/>
              <a:chExt cx="807" cy="178"/>
            </a:xfrm>
            <a:grpFill/>
          </p:grpSpPr>
          <p:sp>
            <p:nvSpPr>
              <p:cNvPr id="26" name="椭圆 25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927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651" y="7205"/>
              <a:ext cx="807" cy="178"/>
              <a:chOff x="8651" y="7205"/>
              <a:chExt cx="807" cy="178"/>
            </a:xfrm>
            <a:grpFill/>
          </p:grpSpPr>
          <p:sp>
            <p:nvSpPr>
              <p:cNvPr id="23" name="椭圆 22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927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任意多边形: 形状 31" descr="波浪1资源 1"/>
          <p:cNvSpPr/>
          <p:nvPr userDrawn="1">
            <p:custDataLst>
              <p:tags r:id="rId17"/>
            </p:custDataLst>
          </p:nvPr>
        </p:nvSpPr>
        <p:spPr>
          <a:xfrm>
            <a:off x="9172576" y="2862604"/>
            <a:ext cx="3019425" cy="3993396"/>
          </a:xfrm>
          <a:custGeom>
            <a:avLst/>
            <a:gdLst>
              <a:gd name="connsiteX0" fmla="*/ 3019425 w 3019425"/>
              <a:gd name="connsiteY0" fmla="*/ 0 h 3993396"/>
              <a:gd name="connsiteX1" fmla="*/ 3019425 w 3019425"/>
              <a:gd name="connsiteY1" fmla="*/ 3993396 h 3993396"/>
              <a:gd name="connsiteX2" fmla="*/ 0 w 3019425"/>
              <a:gd name="connsiteY2" fmla="*/ 3993396 h 3993396"/>
              <a:gd name="connsiteX3" fmla="*/ 0 w 3019425"/>
              <a:gd name="connsiteY3" fmla="*/ 3117146 h 3993396"/>
              <a:gd name="connsiteX4" fmla="*/ 460299 w 3019425"/>
              <a:gd name="connsiteY4" fmla="*/ 2656847 h 3993396"/>
              <a:gd name="connsiteX5" fmla="*/ 876250 w 3019425"/>
              <a:gd name="connsiteY5" fmla="*/ 2656847 h 3993396"/>
              <a:gd name="connsiteX6" fmla="*/ 1336549 w 3019425"/>
              <a:gd name="connsiteY6" fmla="*/ 2196783 h 3993396"/>
              <a:gd name="connsiteX7" fmla="*/ 1336549 w 3019425"/>
              <a:gd name="connsiteY7" fmla="*/ 2196666 h 3993396"/>
              <a:gd name="connsiteX8" fmla="*/ 1336549 w 3019425"/>
              <a:gd name="connsiteY8" fmla="*/ 1780714 h 3993396"/>
              <a:gd name="connsiteX9" fmla="*/ 1796731 w 3019425"/>
              <a:gd name="connsiteY9" fmla="*/ 1320415 h 3993396"/>
              <a:gd name="connsiteX10" fmla="*/ 2212800 w 3019425"/>
              <a:gd name="connsiteY10" fmla="*/ 1320415 h 3993396"/>
              <a:gd name="connsiteX11" fmla="*/ 2672981 w 3019425"/>
              <a:gd name="connsiteY11" fmla="*/ 860234 h 3993396"/>
              <a:gd name="connsiteX12" fmla="*/ 2672981 w 3019425"/>
              <a:gd name="connsiteY12" fmla="*/ 860116 h 3993396"/>
              <a:gd name="connsiteX13" fmla="*/ 2672981 w 3019425"/>
              <a:gd name="connsiteY13" fmla="*/ 444400 h 3993396"/>
              <a:gd name="connsiteX14" fmla="*/ 2954111 w 3019425"/>
              <a:gd name="connsiteY14" fmla="*/ 20274 h 3993396"/>
              <a:gd name="connsiteX15" fmla="*/ 3019425 w 3019425"/>
              <a:gd name="connsiteY15" fmla="*/ 0 h 399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9425" h="3993396">
                <a:moveTo>
                  <a:pt x="3019425" y="0"/>
                </a:moveTo>
                <a:lnTo>
                  <a:pt x="3019425" y="3993396"/>
                </a:lnTo>
                <a:lnTo>
                  <a:pt x="0" y="3993396"/>
                </a:lnTo>
                <a:lnTo>
                  <a:pt x="0" y="3117146"/>
                </a:lnTo>
                <a:cubicBezTo>
                  <a:pt x="0" y="2862930"/>
                  <a:pt x="206083" y="2656847"/>
                  <a:pt x="460299" y="2656847"/>
                </a:cubicBezTo>
                <a:lnTo>
                  <a:pt x="876250" y="2656847"/>
                </a:lnTo>
                <a:cubicBezTo>
                  <a:pt x="1130402" y="2656912"/>
                  <a:pt x="1336484" y="2450934"/>
                  <a:pt x="1336549" y="2196783"/>
                </a:cubicBezTo>
                <a:cubicBezTo>
                  <a:pt x="1336549" y="2196744"/>
                  <a:pt x="1336549" y="2196705"/>
                  <a:pt x="1336549" y="2196666"/>
                </a:cubicBezTo>
                <a:lnTo>
                  <a:pt x="1336549" y="1780714"/>
                </a:lnTo>
                <a:cubicBezTo>
                  <a:pt x="1336549" y="1526544"/>
                  <a:pt x="1542561" y="1320480"/>
                  <a:pt x="1796731" y="1320415"/>
                </a:cubicBezTo>
                <a:lnTo>
                  <a:pt x="2212800" y="1320415"/>
                </a:lnTo>
                <a:cubicBezTo>
                  <a:pt x="2466951" y="1320415"/>
                  <a:pt x="2672981" y="1114385"/>
                  <a:pt x="2672981" y="860234"/>
                </a:cubicBezTo>
                <a:cubicBezTo>
                  <a:pt x="2672981" y="860195"/>
                  <a:pt x="2672981" y="860155"/>
                  <a:pt x="2672981" y="860116"/>
                </a:cubicBezTo>
                <a:lnTo>
                  <a:pt x="2672981" y="444400"/>
                </a:lnTo>
                <a:cubicBezTo>
                  <a:pt x="2672981" y="253738"/>
                  <a:pt x="2788903" y="90151"/>
                  <a:pt x="2954111" y="20274"/>
                </a:cubicBezTo>
                <a:lnTo>
                  <a:pt x="3019425" y="0"/>
                </a:lnTo>
                <a:close/>
              </a:path>
            </a:pathLst>
          </a:custGeom>
          <a:solidFill>
            <a:schemeClr val="accent4"/>
          </a:solidFill>
          <a:ln w="117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3" name="组合 32"/>
          <p:cNvGrpSpPr/>
          <p:nvPr userDrawn="1">
            <p:custDataLst>
              <p:tags r:id="rId18"/>
            </p:custDataLst>
          </p:nvPr>
        </p:nvGrpSpPr>
        <p:grpSpPr>
          <a:xfrm>
            <a:off x="3089660" y="0"/>
            <a:ext cx="2728840" cy="1364420"/>
            <a:chOff x="3089660" y="0"/>
            <a:chExt cx="2728840" cy="1364420"/>
          </a:xfrm>
        </p:grpSpPr>
        <p:sp>
          <p:nvSpPr>
            <p:cNvPr id="34" name="任意多边形: 形状 33"/>
            <p:cNvSpPr/>
            <p:nvPr>
              <p:custDataLst>
                <p:tags r:id="rId19"/>
              </p:custDataLst>
            </p:nvPr>
          </p:nvSpPr>
          <p:spPr>
            <a:xfrm>
              <a:off x="3825125" y="0"/>
              <a:ext cx="1257910" cy="628955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/>
            <p:cNvSpPr/>
            <p:nvPr>
              <p:custDataLst>
                <p:tags r:id="rId20"/>
              </p:custDataLst>
            </p:nvPr>
          </p:nvSpPr>
          <p:spPr>
            <a:xfrm>
              <a:off x="3651277" y="0"/>
              <a:ext cx="1605606" cy="802804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6" name="任意多边形: 形状 35"/>
            <p:cNvSpPr/>
            <p:nvPr>
              <p:custDataLst>
                <p:tags r:id="rId21"/>
              </p:custDataLst>
            </p:nvPr>
          </p:nvSpPr>
          <p:spPr>
            <a:xfrm>
              <a:off x="3483452" y="0"/>
              <a:ext cx="1941257" cy="970629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7" name="任意多边形: 形状 36"/>
            <p:cNvSpPr/>
            <p:nvPr>
              <p:custDataLst>
                <p:tags r:id="rId22"/>
              </p:custDataLst>
            </p:nvPr>
          </p:nvSpPr>
          <p:spPr>
            <a:xfrm>
              <a:off x="3301845" y="0"/>
              <a:ext cx="2304471" cy="1152236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8" name="任意多边形: 形状 37"/>
            <p:cNvSpPr/>
            <p:nvPr>
              <p:custDataLst>
                <p:tags r:id="rId23"/>
              </p:custDataLst>
            </p:nvPr>
          </p:nvSpPr>
          <p:spPr>
            <a:xfrm>
              <a:off x="3089660" y="0"/>
              <a:ext cx="2728840" cy="1364420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4"/>
            </p:custDataLst>
          </p:nvPr>
        </p:nvSpPr>
        <p:spPr>
          <a:xfrm>
            <a:off x="838200" y="2131488"/>
            <a:ext cx="8708376" cy="180000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4"/>
                </a:solidFill>
              </a:defRPr>
            </a:lvl1pPr>
          </a:lstStyle>
          <a:p>
            <a:r>
              <a:rPr lang="zh-CN" altLang="en-US" dirty="0"/>
              <a:t>单击此处编辑母版</a:t>
            </a:r>
            <a:br>
              <a:rPr lang="en-US" altLang="zh-CN" dirty="0"/>
            </a:br>
            <a:r>
              <a:rPr lang="zh-CN" altLang="en-US" dirty="0"/>
              <a:t>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8"/>
            </p:custDataLst>
          </p:nvPr>
        </p:nvSpPr>
        <p:spPr>
          <a:xfrm>
            <a:off x="842642" y="5230368"/>
            <a:ext cx="2743199" cy="97612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9"/>
            </p:custDataLst>
          </p:nvPr>
        </p:nvSpPr>
        <p:spPr>
          <a:xfrm>
            <a:off x="3360716" y="4168127"/>
            <a:ext cx="295080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30"/>
            </p:custDataLst>
          </p:nvPr>
        </p:nvSpPr>
        <p:spPr>
          <a:xfrm>
            <a:off x="838200" y="4168895"/>
            <a:ext cx="246364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圆角矩形 9"/>
          <p:cNvSpPr/>
          <p:nvPr userDrawn="1">
            <p:custDataLst>
              <p:tags r:id="rId3"/>
            </p:custDataLst>
          </p:nvPr>
        </p:nvSpPr>
        <p:spPr>
          <a:xfrm flipH="1">
            <a:off x="2814955" y="2491740"/>
            <a:ext cx="2459990" cy="156337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8" descr="波浪3资源 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0" y="1166495"/>
            <a:ext cx="5691505" cy="5691505"/>
          </a:xfrm>
          <a:prstGeom prst="rect">
            <a:avLst/>
          </a:prstGeom>
        </p:spPr>
      </p:pic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5137785" y="4574540"/>
            <a:ext cx="600710" cy="1326515"/>
            <a:chOff x="8651" y="7204"/>
            <a:chExt cx="946" cy="2089"/>
          </a:xfrm>
          <a:solidFill>
            <a:schemeClr val="accent5">
              <a:alpha val="50000"/>
            </a:schemeClr>
          </a:solidFill>
        </p:grpSpPr>
        <p:grpSp>
          <p:nvGrpSpPr>
            <p:cNvPr id="10" name="组合 9"/>
            <p:cNvGrpSpPr/>
            <p:nvPr/>
          </p:nvGrpSpPr>
          <p:grpSpPr>
            <a:xfrm>
              <a:off x="8651" y="9115"/>
              <a:ext cx="945" cy="178"/>
              <a:chOff x="8651" y="9544"/>
              <a:chExt cx="945" cy="178"/>
            </a:xfrm>
            <a:grpFill/>
          </p:grpSpPr>
          <p:sp>
            <p:nvSpPr>
              <p:cNvPr id="20" name="椭圆 19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 rot="5400000" flipH="1">
                <a:off x="941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651" y="8478"/>
              <a:ext cx="946" cy="178"/>
              <a:chOff x="8651" y="8764"/>
              <a:chExt cx="946" cy="178"/>
            </a:xfrm>
            <a:grpFill/>
          </p:grpSpPr>
          <p:sp>
            <p:nvSpPr>
              <p:cNvPr id="18" name="椭圆 17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941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51" y="7841"/>
              <a:ext cx="946" cy="178"/>
              <a:chOff x="8651" y="7984"/>
              <a:chExt cx="946" cy="178"/>
            </a:xfrm>
            <a:grpFill/>
          </p:grpSpPr>
          <p:sp>
            <p:nvSpPr>
              <p:cNvPr id="16" name="椭圆 15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941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651" y="7204"/>
              <a:ext cx="946" cy="178"/>
              <a:chOff x="8651" y="7204"/>
              <a:chExt cx="946" cy="178"/>
            </a:xfrm>
            <a:grpFill/>
          </p:grpSpPr>
          <p:sp>
            <p:nvSpPr>
              <p:cNvPr id="14" name="椭圆 13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941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椭圆 21"/>
          <p:cNvSpPr>
            <a:spLocks noChangeAspect="1"/>
          </p:cNvSpPr>
          <p:nvPr userDrawn="1">
            <p:custDataLst>
              <p:tags r:id="rId16"/>
            </p:custDataLst>
          </p:nvPr>
        </p:nvSpPr>
        <p:spPr>
          <a:xfrm flipH="1">
            <a:off x="1148715" y="1753235"/>
            <a:ext cx="3039745" cy="30403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 userDrawn="1">
            <p:custDataLst>
              <p:tags r:id="rId17"/>
            </p:custDataLst>
          </p:nvPr>
        </p:nvGrpSpPr>
        <p:grpSpPr>
          <a:xfrm rot="5400000">
            <a:off x="1190308" y="172403"/>
            <a:ext cx="467995" cy="1326515"/>
            <a:chOff x="8651" y="7205"/>
            <a:chExt cx="737" cy="2089"/>
          </a:xfrm>
          <a:solidFill>
            <a:schemeClr val="accent2"/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8651" y="9115"/>
              <a:ext cx="736" cy="179"/>
              <a:chOff x="8651" y="9544"/>
              <a:chExt cx="736" cy="179"/>
            </a:xfrm>
            <a:grpFill/>
          </p:grpSpPr>
          <p:sp>
            <p:nvSpPr>
              <p:cNvPr id="36" name="椭圆 35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>
              <a:xfrm rot="5400000" flipH="1">
                <a:off x="920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651" y="8479"/>
              <a:ext cx="737" cy="178"/>
              <a:chOff x="8651" y="8765"/>
              <a:chExt cx="737" cy="178"/>
            </a:xfrm>
            <a:grpFill/>
          </p:grpSpPr>
          <p:sp>
            <p:nvSpPr>
              <p:cNvPr id="34" name="椭圆 33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>
              <a:xfrm rot="5400000" flipH="1">
                <a:off x="920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651" y="7842"/>
              <a:ext cx="737" cy="178"/>
              <a:chOff x="8651" y="7985"/>
              <a:chExt cx="737" cy="178"/>
            </a:xfrm>
            <a:grpFill/>
          </p:grpSpPr>
          <p:sp>
            <p:nvSpPr>
              <p:cNvPr id="32" name="椭圆 31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>
              <a:xfrm rot="5400000" flipH="1">
                <a:off x="920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8651" y="7205"/>
              <a:ext cx="737" cy="178"/>
              <a:chOff x="8651" y="7205"/>
              <a:chExt cx="737" cy="178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>
              <a:xfrm rot="5400000" flipH="1">
                <a:off x="920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任意多边形: 形状 37"/>
          <p:cNvSpPr/>
          <p:nvPr userDrawn="1">
            <p:custDataLst>
              <p:tags r:id="rId26"/>
            </p:custDataLst>
          </p:nvPr>
        </p:nvSpPr>
        <p:spPr>
          <a:xfrm>
            <a:off x="0" y="5255895"/>
            <a:ext cx="1689100" cy="1172846"/>
          </a:xfrm>
          <a:custGeom>
            <a:avLst/>
            <a:gdLst>
              <a:gd name="connsiteX0" fmla="*/ 0 w 1689100"/>
              <a:gd name="connsiteY0" fmla="*/ 0 h 1172846"/>
              <a:gd name="connsiteX1" fmla="*/ 1102677 w 1689100"/>
              <a:gd name="connsiteY1" fmla="*/ 0 h 1172846"/>
              <a:gd name="connsiteX2" fmla="*/ 1677186 w 1689100"/>
              <a:gd name="connsiteY2" fmla="*/ 468238 h 1172846"/>
              <a:gd name="connsiteX3" fmla="*/ 1689100 w 1689100"/>
              <a:gd name="connsiteY3" fmla="*/ 586423 h 1172846"/>
              <a:gd name="connsiteX4" fmla="*/ 1677186 w 1689100"/>
              <a:gd name="connsiteY4" fmla="*/ 704607 h 1172846"/>
              <a:gd name="connsiteX5" fmla="*/ 1102677 w 1689100"/>
              <a:gd name="connsiteY5" fmla="*/ 1172845 h 1172846"/>
              <a:gd name="connsiteX6" fmla="*/ 0 w 1689100"/>
              <a:gd name="connsiteY6" fmla="*/ 1172846 h 1172846"/>
              <a:gd name="connsiteX7" fmla="*/ 0 w 168910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9100" h="1172846">
                <a:moveTo>
                  <a:pt x="0" y="0"/>
                </a:moveTo>
                <a:lnTo>
                  <a:pt x="1102677" y="0"/>
                </a:lnTo>
                <a:cubicBezTo>
                  <a:pt x="1386065" y="0"/>
                  <a:pt x="1622504" y="201016"/>
                  <a:pt x="1677186" y="468238"/>
                </a:cubicBezTo>
                <a:lnTo>
                  <a:pt x="1689100" y="586423"/>
                </a:lnTo>
                <a:lnTo>
                  <a:pt x="1677186" y="704607"/>
                </a:lnTo>
                <a:cubicBezTo>
                  <a:pt x="1622504" y="971830"/>
                  <a:pt x="1386065" y="1172845"/>
                  <a:pt x="1102677" y="1172845"/>
                </a:cubicBezTo>
                <a:lnTo>
                  <a:pt x="0" y="1172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7"/>
            </p:custDataLst>
          </p:nvPr>
        </p:nvSpPr>
        <p:spPr>
          <a:xfrm>
            <a:off x="1205556" y="1883753"/>
            <a:ext cx="2880000" cy="1644003"/>
          </a:xfrm>
        </p:spPr>
        <p:txBody>
          <a:bodyPr anchor="b">
            <a:normAutofit/>
          </a:bodyPr>
          <a:lstStyle>
            <a:lvl1pPr algn="ctr" rtl="0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8"/>
            </p:custDataLst>
          </p:nvPr>
        </p:nvSpPr>
        <p:spPr>
          <a:xfrm>
            <a:off x="1205557" y="3616668"/>
            <a:ext cx="2880000" cy="1071220"/>
          </a:xfrm>
        </p:spPr>
        <p:txBody>
          <a:bodyPr anchor="t"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8143875" y="0"/>
            <a:ext cx="4048125" cy="4048125"/>
          </a:xfrm>
          <a:prstGeom prst="rect">
            <a:avLst/>
          </a:prstGeom>
        </p:spPr>
      </p:pic>
      <p:pic>
        <p:nvPicPr>
          <p:cNvPr id="9" name="图片 4" descr="波浪3资源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0" y="1972310"/>
            <a:ext cx="4885690" cy="4885690"/>
          </a:xfrm>
          <a:prstGeom prst="rect">
            <a:avLst/>
          </a:prstGeom>
        </p:spPr>
      </p:pic>
      <p:sp>
        <p:nvSpPr>
          <p:cNvPr id="11" name="椭圆 10"/>
          <p:cNvSpPr/>
          <p:nvPr userDrawn="1">
            <p:custDataLst>
              <p:tags r:id="rId8"/>
            </p:custDataLst>
          </p:nvPr>
        </p:nvSpPr>
        <p:spPr>
          <a:xfrm>
            <a:off x="1337945" y="4248785"/>
            <a:ext cx="1040130" cy="10401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9"/>
            </p:custDataLst>
          </p:nvPr>
        </p:nvSpPr>
        <p:spPr>
          <a:xfrm>
            <a:off x="1191895" y="4102735"/>
            <a:ext cx="1332230" cy="13322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10"/>
            </p:custDataLst>
          </p:nvPr>
        </p:nvSpPr>
        <p:spPr>
          <a:xfrm>
            <a:off x="1048385" y="3959225"/>
            <a:ext cx="1620520" cy="16205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>
            <p:custDataLst>
              <p:tags r:id="rId11"/>
            </p:custDataLst>
          </p:nvPr>
        </p:nvSpPr>
        <p:spPr>
          <a:xfrm>
            <a:off x="908685" y="3819525"/>
            <a:ext cx="1899920" cy="18999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12"/>
            </p:custDataLst>
          </p:nvPr>
        </p:nvSpPr>
        <p:spPr>
          <a:xfrm>
            <a:off x="756285" y="3667125"/>
            <a:ext cx="2204085" cy="2204085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13"/>
            </p:custDataLst>
          </p:nvPr>
        </p:nvSpPr>
        <p:spPr>
          <a:xfrm>
            <a:off x="9814560" y="1293495"/>
            <a:ext cx="992505" cy="99250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4"/>
            </p:custDataLst>
          </p:nvPr>
        </p:nvSpPr>
        <p:spPr>
          <a:xfrm>
            <a:off x="9675495" y="1154430"/>
            <a:ext cx="1271270" cy="127127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5"/>
            </p:custDataLst>
          </p:nvPr>
        </p:nvSpPr>
        <p:spPr>
          <a:xfrm>
            <a:off x="9538335" y="1017270"/>
            <a:ext cx="1546225" cy="15462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>
            <p:custDataLst>
              <p:tags r:id="rId16"/>
            </p:custDataLst>
          </p:nvPr>
        </p:nvSpPr>
        <p:spPr>
          <a:xfrm>
            <a:off x="9404985" y="883920"/>
            <a:ext cx="1812925" cy="18129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17"/>
            </p:custDataLst>
          </p:nvPr>
        </p:nvSpPr>
        <p:spPr>
          <a:xfrm>
            <a:off x="9259570" y="738505"/>
            <a:ext cx="2103120" cy="210312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1526400" y="3266144"/>
            <a:ext cx="9144000" cy="2006395"/>
          </a:xfrm>
        </p:spPr>
        <p:txBody>
          <a:bodyPr anchor="t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22"/>
            </p:custDataLst>
          </p:nvPr>
        </p:nvSpPr>
        <p:spPr>
          <a:xfrm>
            <a:off x="1524000" y="856666"/>
            <a:ext cx="9144000" cy="2203901"/>
          </a:xfrm>
        </p:spPr>
        <p:txBody>
          <a:bodyPr anchor="b">
            <a:normAutofit/>
          </a:bodyPr>
          <a:lstStyle>
            <a:lvl1pPr marL="0" indent="0" algn="ctr">
              <a:buNone/>
              <a:defRPr sz="6000" b="1">
                <a:ln>
                  <a:solidFill>
                    <a:schemeClr val="accent4">
                      <a:alpha val="40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8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3" name="椭圆 22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 rot="10800000">
            <a:off x="8393430" y="658495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 rot="10800000">
            <a:off x="8393430" y="1012190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rot="10800000">
            <a:off x="879792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 rot="10800000">
            <a:off x="879792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0800000">
            <a:off x="9202420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0800000">
            <a:off x="9202420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 rot="10800000">
            <a:off x="960691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 rot="10800000">
            <a:off x="960691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3"/>
            </p:custDataLst>
          </p:nvPr>
        </p:nvSpPr>
        <p:spPr>
          <a:xfrm>
            <a:off x="9776460" y="4785995"/>
            <a:ext cx="2415540" cy="1172846"/>
          </a:xfrm>
          <a:custGeom>
            <a:avLst/>
            <a:gdLst>
              <a:gd name="connsiteX0" fmla="*/ 586423 w 2415540"/>
              <a:gd name="connsiteY0" fmla="*/ 0 h 1172846"/>
              <a:gd name="connsiteX1" fmla="*/ 2415540 w 2415540"/>
              <a:gd name="connsiteY1" fmla="*/ 0 h 1172846"/>
              <a:gd name="connsiteX2" fmla="*/ 2415540 w 2415540"/>
              <a:gd name="connsiteY2" fmla="*/ 1172846 h 1172846"/>
              <a:gd name="connsiteX3" fmla="*/ 586423 w 2415540"/>
              <a:gd name="connsiteY3" fmla="*/ 1172845 h 1172846"/>
              <a:gd name="connsiteX4" fmla="*/ 11914 w 2415540"/>
              <a:gd name="connsiteY4" fmla="*/ 704607 h 1172846"/>
              <a:gd name="connsiteX5" fmla="*/ 0 w 2415540"/>
              <a:gd name="connsiteY5" fmla="*/ 586423 h 1172846"/>
              <a:gd name="connsiteX6" fmla="*/ 11914 w 2415540"/>
              <a:gd name="connsiteY6" fmla="*/ 468238 h 1172846"/>
              <a:gd name="connsiteX7" fmla="*/ 586423 w 241554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5540" h="1172846">
                <a:moveTo>
                  <a:pt x="586423" y="0"/>
                </a:moveTo>
                <a:lnTo>
                  <a:pt x="2415540" y="0"/>
                </a:lnTo>
                <a:lnTo>
                  <a:pt x="2415540" y="1172846"/>
                </a:lnTo>
                <a:lnTo>
                  <a:pt x="586423" y="1172845"/>
                </a:lnTo>
                <a:cubicBezTo>
                  <a:pt x="303035" y="1172845"/>
                  <a:pt x="66596" y="971830"/>
                  <a:pt x="11914" y="704607"/>
                </a:cubicBezTo>
                <a:lnTo>
                  <a:pt x="0" y="586423"/>
                </a:lnTo>
                <a:lnTo>
                  <a:pt x="11914" y="468238"/>
                </a:lnTo>
                <a:cubicBezTo>
                  <a:pt x="66596" y="201016"/>
                  <a:pt x="303035" y="0"/>
                  <a:pt x="5864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14"/>
            </p:custDataLst>
          </p:nvPr>
        </p:nvSpPr>
        <p:spPr>
          <a:xfrm>
            <a:off x="1626870" y="0"/>
            <a:ext cx="1257935" cy="62865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15"/>
            </p:custDataLst>
          </p:nvPr>
        </p:nvSpPr>
        <p:spPr>
          <a:xfrm>
            <a:off x="1452880" y="0"/>
            <a:ext cx="1605915" cy="80264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 userDrawn="1">
            <p:custDataLst>
              <p:tags r:id="rId16"/>
            </p:custDataLst>
          </p:nvPr>
        </p:nvSpPr>
        <p:spPr>
          <a:xfrm>
            <a:off x="1285240" y="0"/>
            <a:ext cx="1941195" cy="9709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1" name="任意多边形: 形状 30"/>
          <p:cNvSpPr/>
          <p:nvPr userDrawn="1">
            <p:custDataLst>
              <p:tags r:id="rId17"/>
            </p:custDataLst>
          </p:nvPr>
        </p:nvSpPr>
        <p:spPr>
          <a:xfrm>
            <a:off x="1103630" y="0"/>
            <a:ext cx="2304415" cy="115252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 userDrawn="1">
            <p:custDataLst>
              <p:tags r:id="rId18"/>
            </p:custDataLst>
          </p:nvPr>
        </p:nvSpPr>
        <p:spPr>
          <a:xfrm>
            <a:off x="890905" y="0"/>
            <a:ext cx="2728595" cy="13646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9"/>
            </p:custDataLst>
          </p:nvPr>
        </p:nvSpPr>
        <p:spPr>
          <a:xfrm>
            <a:off x="838200" y="1200313"/>
            <a:ext cx="8768398" cy="2255687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886326" y="5123536"/>
            <a:ext cx="5711905" cy="83497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4"/>
            </p:custDataLst>
          </p:nvPr>
        </p:nvSpPr>
        <p:spPr>
          <a:xfrm>
            <a:off x="3718231" y="3919467"/>
            <a:ext cx="28800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25"/>
            </p:custDataLst>
          </p:nvPr>
        </p:nvSpPr>
        <p:spPr>
          <a:xfrm>
            <a:off x="886326" y="3921543"/>
            <a:ext cx="27432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 descr="波浪2资源 2"/>
          <p:cNvSpPr/>
          <p:nvPr userDrawn="1">
            <p:custDataLst>
              <p:tags r:id="rId2"/>
            </p:custDataLst>
          </p:nvPr>
        </p:nvSpPr>
        <p:spPr>
          <a:xfrm>
            <a:off x="6887209" y="669925"/>
            <a:ext cx="5304791" cy="6192323"/>
          </a:xfrm>
          <a:custGeom>
            <a:avLst/>
            <a:gdLst>
              <a:gd name="connsiteX0" fmla="*/ 4946557 w 5304791"/>
              <a:gd name="connsiteY0" fmla="*/ 0 h 6192323"/>
              <a:gd name="connsiteX1" fmla="*/ 5304791 w 5304791"/>
              <a:gd name="connsiteY1" fmla="*/ 0 h 6192323"/>
              <a:gd name="connsiteX2" fmla="*/ 5304791 w 5304791"/>
              <a:gd name="connsiteY2" fmla="*/ 6192323 h 6192323"/>
              <a:gd name="connsiteX3" fmla="*/ 0 w 5304791"/>
              <a:gd name="connsiteY3" fmla="*/ 6192323 h 6192323"/>
              <a:gd name="connsiteX4" fmla="*/ 0 w 5304791"/>
              <a:gd name="connsiteY4" fmla="*/ 4946212 h 6192323"/>
              <a:gd name="connsiteX5" fmla="*/ 818112 w 5304791"/>
              <a:gd name="connsiteY5" fmla="*/ 4128101 h 6192323"/>
              <a:gd name="connsiteX6" fmla="*/ 1295478 w 5304791"/>
              <a:gd name="connsiteY6" fmla="*/ 4128101 h 6192323"/>
              <a:gd name="connsiteX7" fmla="*/ 2064682 w 5304791"/>
              <a:gd name="connsiteY7" fmla="*/ 3358897 h 6192323"/>
              <a:gd name="connsiteX8" fmla="*/ 2064682 w 5304791"/>
              <a:gd name="connsiteY8" fmla="*/ 2881645 h 6192323"/>
              <a:gd name="connsiteX9" fmla="*/ 2882794 w 5304791"/>
              <a:gd name="connsiteY9" fmla="*/ 2063648 h 6192323"/>
              <a:gd name="connsiteX10" fmla="*/ 3360159 w 5304791"/>
              <a:gd name="connsiteY10" fmla="*/ 2063648 h 6192323"/>
              <a:gd name="connsiteX11" fmla="*/ 4129363 w 5304791"/>
              <a:gd name="connsiteY11" fmla="*/ 1294444 h 6192323"/>
              <a:gd name="connsiteX12" fmla="*/ 4129363 w 5304791"/>
              <a:gd name="connsiteY12" fmla="*/ 818112 h 6192323"/>
              <a:gd name="connsiteX13" fmla="*/ 4946557 w 5304791"/>
              <a:gd name="connsiteY13" fmla="*/ 0 h 619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04791" h="6192323">
                <a:moveTo>
                  <a:pt x="4946557" y="0"/>
                </a:moveTo>
                <a:lnTo>
                  <a:pt x="5304791" y="0"/>
                </a:lnTo>
                <a:lnTo>
                  <a:pt x="5304791" y="6192323"/>
                </a:lnTo>
                <a:lnTo>
                  <a:pt x="0" y="6192323"/>
                </a:lnTo>
                <a:lnTo>
                  <a:pt x="0" y="4946212"/>
                </a:lnTo>
                <a:cubicBezTo>
                  <a:pt x="-63" y="4494356"/>
                  <a:pt x="366255" y="4128032"/>
                  <a:pt x="818112" y="4128101"/>
                </a:cubicBezTo>
                <a:lnTo>
                  <a:pt x="1295478" y="4128101"/>
                </a:lnTo>
                <a:cubicBezTo>
                  <a:pt x="1720296" y="4128101"/>
                  <a:pt x="2064682" y="3783715"/>
                  <a:pt x="2064682" y="3358897"/>
                </a:cubicBezTo>
                <a:lnTo>
                  <a:pt x="2064682" y="2881645"/>
                </a:lnTo>
                <a:cubicBezTo>
                  <a:pt x="2064682" y="2429836"/>
                  <a:pt x="2430984" y="2063580"/>
                  <a:pt x="2882794" y="2063648"/>
                </a:cubicBezTo>
                <a:lnTo>
                  <a:pt x="3360159" y="2063648"/>
                </a:lnTo>
                <a:cubicBezTo>
                  <a:pt x="3784978" y="2063648"/>
                  <a:pt x="4129363" y="1719263"/>
                  <a:pt x="4129363" y="1294444"/>
                </a:cubicBezTo>
                <a:lnTo>
                  <a:pt x="4129363" y="818112"/>
                </a:lnTo>
                <a:cubicBezTo>
                  <a:pt x="4129295" y="366613"/>
                  <a:pt x="4495057" y="444"/>
                  <a:pt x="4946557" y="0"/>
                </a:cubicBezTo>
                <a:close/>
              </a:path>
            </a:pathLst>
          </a:custGeom>
          <a:solidFill>
            <a:schemeClr val="accent1"/>
          </a:solidFill>
          <a:ln w="114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>
            <a:off x="6767195" y="4498975"/>
            <a:ext cx="1087755" cy="108775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4"/>
            </p:custDataLst>
          </p:nvPr>
        </p:nvSpPr>
        <p:spPr>
          <a:xfrm>
            <a:off x="6614795" y="4346575"/>
            <a:ext cx="1393190" cy="139319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5"/>
            </p:custDataLst>
          </p:nvPr>
        </p:nvSpPr>
        <p:spPr>
          <a:xfrm>
            <a:off x="6464300" y="4196080"/>
            <a:ext cx="1694180" cy="16941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6"/>
            </p:custDataLst>
          </p:nvPr>
        </p:nvSpPr>
        <p:spPr>
          <a:xfrm>
            <a:off x="6318250" y="4050030"/>
            <a:ext cx="1986280" cy="19862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7"/>
            </p:custDataLst>
          </p:nvPr>
        </p:nvSpPr>
        <p:spPr>
          <a:xfrm>
            <a:off x="6158865" y="3890645"/>
            <a:ext cx="2304415" cy="230441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>
            <p:custDataLst>
              <p:tags r:id="rId8"/>
            </p:custDataLst>
          </p:nvPr>
        </p:nvGrpSpPr>
        <p:grpSpPr>
          <a:xfrm rot="5400000">
            <a:off x="1183958" y="384810"/>
            <a:ext cx="328295" cy="850900"/>
            <a:chOff x="8651" y="7205"/>
            <a:chExt cx="807" cy="2089"/>
          </a:xfrm>
          <a:solidFill>
            <a:schemeClr val="accent5"/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8651" y="9115"/>
              <a:ext cx="806" cy="179"/>
              <a:chOff x="8651" y="9544"/>
              <a:chExt cx="806" cy="179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927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651" y="8479"/>
              <a:ext cx="807" cy="178"/>
              <a:chOff x="8651" y="8765"/>
              <a:chExt cx="807" cy="178"/>
            </a:xfrm>
            <a:grpFill/>
          </p:grpSpPr>
          <p:sp>
            <p:nvSpPr>
              <p:cNvPr id="28" name="椭圆 27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927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651" y="7842"/>
              <a:ext cx="807" cy="178"/>
              <a:chOff x="8651" y="7985"/>
              <a:chExt cx="807" cy="178"/>
            </a:xfrm>
            <a:grpFill/>
          </p:grpSpPr>
          <p:sp>
            <p:nvSpPr>
              <p:cNvPr id="26" name="椭圆 25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927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651" y="7205"/>
              <a:ext cx="807" cy="178"/>
              <a:chOff x="8651" y="7205"/>
              <a:chExt cx="807" cy="178"/>
            </a:xfrm>
            <a:grpFill/>
          </p:grpSpPr>
          <p:sp>
            <p:nvSpPr>
              <p:cNvPr id="23" name="椭圆 22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927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任意多边形: 形状 31" descr="波浪1资源 1"/>
          <p:cNvSpPr/>
          <p:nvPr userDrawn="1">
            <p:custDataLst>
              <p:tags r:id="rId17"/>
            </p:custDataLst>
          </p:nvPr>
        </p:nvSpPr>
        <p:spPr>
          <a:xfrm>
            <a:off x="9172576" y="2862604"/>
            <a:ext cx="3019425" cy="3993396"/>
          </a:xfrm>
          <a:custGeom>
            <a:avLst/>
            <a:gdLst>
              <a:gd name="connsiteX0" fmla="*/ 3019425 w 3019425"/>
              <a:gd name="connsiteY0" fmla="*/ 0 h 3993396"/>
              <a:gd name="connsiteX1" fmla="*/ 3019425 w 3019425"/>
              <a:gd name="connsiteY1" fmla="*/ 3993396 h 3993396"/>
              <a:gd name="connsiteX2" fmla="*/ 0 w 3019425"/>
              <a:gd name="connsiteY2" fmla="*/ 3993396 h 3993396"/>
              <a:gd name="connsiteX3" fmla="*/ 0 w 3019425"/>
              <a:gd name="connsiteY3" fmla="*/ 3117146 h 3993396"/>
              <a:gd name="connsiteX4" fmla="*/ 460299 w 3019425"/>
              <a:gd name="connsiteY4" fmla="*/ 2656847 h 3993396"/>
              <a:gd name="connsiteX5" fmla="*/ 876250 w 3019425"/>
              <a:gd name="connsiteY5" fmla="*/ 2656847 h 3993396"/>
              <a:gd name="connsiteX6" fmla="*/ 1336549 w 3019425"/>
              <a:gd name="connsiteY6" fmla="*/ 2196783 h 3993396"/>
              <a:gd name="connsiteX7" fmla="*/ 1336549 w 3019425"/>
              <a:gd name="connsiteY7" fmla="*/ 2196666 h 3993396"/>
              <a:gd name="connsiteX8" fmla="*/ 1336549 w 3019425"/>
              <a:gd name="connsiteY8" fmla="*/ 1780714 h 3993396"/>
              <a:gd name="connsiteX9" fmla="*/ 1796731 w 3019425"/>
              <a:gd name="connsiteY9" fmla="*/ 1320415 h 3993396"/>
              <a:gd name="connsiteX10" fmla="*/ 2212800 w 3019425"/>
              <a:gd name="connsiteY10" fmla="*/ 1320415 h 3993396"/>
              <a:gd name="connsiteX11" fmla="*/ 2672981 w 3019425"/>
              <a:gd name="connsiteY11" fmla="*/ 860234 h 3993396"/>
              <a:gd name="connsiteX12" fmla="*/ 2672981 w 3019425"/>
              <a:gd name="connsiteY12" fmla="*/ 860116 h 3993396"/>
              <a:gd name="connsiteX13" fmla="*/ 2672981 w 3019425"/>
              <a:gd name="connsiteY13" fmla="*/ 444400 h 3993396"/>
              <a:gd name="connsiteX14" fmla="*/ 2954111 w 3019425"/>
              <a:gd name="connsiteY14" fmla="*/ 20274 h 3993396"/>
              <a:gd name="connsiteX15" fmla="*/ 3019425 w 3019425"/>
              <a:gd name="connsiteY15" fmla="*/ 0 h 399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9425" h="3993396">
                <a:moveTo>
                  <a:pt x="3019425" y="0"/>
                </a:moveTo>
                <a:lnTo>
                  <a:pt x="3019425" y="3993396"/>
                </a:lnTo>
                <a:lnTo>
                  <a:pt x="0" y="3993396"/>
                </a:lnTo>
                <a:lnTo>
                  <a:pt x="0" y="3117146"/>
                </a:lnTo>
                <a:cubicBezTo>
                  <a:pt x="0" y="2862930"/>
                  <a:pt x="206083" y="2656847"/>
                  <a:pt x="460299" y="2656847"/>
                </a:cubicBezTo>
                <a:lnTo>
                  <a:pt x="876250" y="2656847"/>
                </a:lnTo>
                <a:cubicBezTo>
                  <a:pt x="1130402" y="2656912"/>
                  <a:pt x="1336484" y="2450934"/>
                  <a:pt x="1336549" y="2196783"/>
                </a:cubicBezTo>
                <a:cubicBezTo>
                  <a:pt x="1336549" y="2196744"/>
                  <a:pt x="1336549" y="2196705"/>
                  <a:pt x="1336549" y="2196666"/>
                </a:cubicBezTo>
                <a:lnTo>
                  <a:pt x="1336549" y="1780714"/>
                </a:lnTo>
                <a:cubicBezTo>
                  <a:pt x="1336549" y="1526544"/>
                  <a:pt x="1542561" y="1320480"/>
                  <a:pt x="1796731" y="1320415"/>
                </a:cubicBezTo>
                <a:lnTo>
                  <a:pt x="2212800" y="1320415"/>
                </a:lnTo>
                <a:cubicBezTo>
                  <a:pt x="2466951" y="1320415"/>
                  <a:pt x="2672981" y="1114385"/>
                  <a:pt x="2672981" y="860234"/>
                </a:cubicBezTo>
                <a:cubicBezTo>
                  <a:pt x="2672981" y="860195"/>
                  <a:pt x="2672981" y="860155"/>
                  <a:pt x="2672981" y="860116"/>
                </a:cubicBezTo>
                <a:lnTo>
                  <a:pt x="2672981" y="444400"/>
                </a:lnTo>
                <a:cubicBezTo>
                  <a:pt x="2672981" y="253738"/>
                  <a:pt x="2788903" y="90151"/>
                  <a:pt x="2954111" y="20274"/>
                </a:cubicBezTo>
                <a:lnTo>
                  <a:pt x="3019425" y="0"/>
                </a:lnTo>
                <a:close/>
              </a:path>
            </a:pathLst>
          </a:custGeom>
          <a:solidFill>
            <a:schemeClr val="accent4"/>
          </a:solidFill>
          <a:ln w="117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3" name="组合 32"/>
          <p:cNvGrpSpPr/>
          <p:nvPr userDrawn="1">
            <p:custDataLst>
              <p:tags r:id="rId18"/>
            </p:custDataLst>
          </p:nvPr>
        </p:nvGrpSpPr>
        <p:grpSpPr>
          <a:xfrm>
            <a:off x="3089660" y="0"/>
            <a:ext cx="2728840" cy="1364420"/>
            <a:chOff x="3089660" y="0"/>
            <a:chExt cx="2728840" cy="1364420"/>
          </a:xfrm>
        </p:grpSpPr>
        <p:sp>
          <p:nvSpPr>
            <p:cNvPr id="34" name="任意多边形: 形状 33"/>
            <p:cNvSpPr/>
            <p:nvPr>
              <p:custDataLst>
                <p:tags r:id="rId19"/>
              </p:custDataLst>
            </p:nvPr>
          </p:nvSpPr>
          <p:spPr>
            <a:xfrm>
              <a:off x="3825125" y="0"/>
              <a:ext cx="1257910" cy="628955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/>
            <p:cNvSpPr/>
            <p:nvPr>
              <p:custDataLst>
                <p:tags r:id="rId20"/>
              </p:custDataLst>
            </p:nvPr>
          </p:nvSpPr>
          <p:spPr>
            <a:xfrm>
              <a:off x="3651277" y="0"/>
              <a:ext cx="1605606" cy="802804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6" name="任意多边形: 形状 35"/>
            <p:cNvSpPr/>
            <p:nvPr>
              <p:custDataLst>
                <p:tags r:id="rId21"/>
              </p:custDataLst>
            </p:nvPr>
          </p:nvSpPr>
          <p:spPr>
            <a:xfrm>
              <a:off x="3483452" y="0"/>
              <a:ext cx="1941257" cy="970629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7" name="任意多边形: 形状 36"/>
            <p:cNvSpPr/>
            <p:nvPr>
              <p:custDataLst>
                <p:tags r:id="rId22"/>
              </p:custDataLst>
            </p:nvPr>
          </p:nvSpPr>
          <p:spPr>
            <a:xfrm>
              <a:off x="3301845" y="0"/>
              <a:ext cx="2304471" cy="1152236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8" name="任意多边形: 形状 37"/>
            <p:cNvSpPr/>
            <p:nvPr>
              <p:custDataLst>
                <p:tags r:id="rId23"/>
              </p:custDataLst>
            </p:nvPr>
          </p:nvSpPr>
          <p:spPr>
            <a:xfrm>
              <a:off x="3089660" y="0"/>
              <a:ext cx="2728840" cy="1364420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4"/>
            </p:custDataLst>
          </p:nvPr>
        </p:nvSpPr>
        <p:spPr>
          <a:xfrm>
            <a:off x="838200" y="2131488"/>
            <a:ext cx="8708376" cy="180000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4"/>
                </a:solidFill>
              </a:defRPr>
            </a:lvl1pPr>
          </a:lstStyle>
          <a:p>
            <a:r>
              <a:rPr lang="zh-CN" altLang="en-US" dirty="0"/>
              <a:t>单击此处编辑母版</a:t>
            </a:r>
            <a:br>
              <a:rPr lang="en-US" altLang="zh-CN" dirty="0"/>
            </a:br>
            <a:r>
              <a:rPr lang="zh-CN" altLang="en-US" dirty="0"/>
              <a:t>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8"/>
            </p:custDataLst>
          </p:nvPr>
        </p:nvSpPr>
        <p:spPr>
          <a:xfrm>
            <a:off x="842642" y="5230368"/>
            <a:ext cx="2743199" cy="97612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9"/>
            </p:custDataLst>
          </p:nvPr>
        </p:nvSpPr>
        <p:spPr>
          <a:xfrm>
            <a:off x="3360716" y="4168127"/>
            <a:ext cx="295080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30"/>
            </p:custDataLst>
          </p:nvPr>
        </p:nvSpPr>
        <p:spPr>
          <a:xfrm>
            <a:off x="838200" y="4168895"/>
            <a:ext cx="246364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圆角矩形 9"/>
          <p:cNvSpPr/>
          <p:nvPr userDrawn="1">
            <p:custDataLst>
              <p:tags r:id="rId3"/>
            </p:custDataLst>
          </p:nvPr>
        </p:nvSpPr>
        <p:spPr>
          <a:xfrm flipH="1">
            <a:off x="2814955" y="2491740"/>
            <a:ext cx="2459990" cy="156337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8" descr="波浪3资源 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0" y="1166495"/>
            <a:ext cx="5691505" cy="5691505"/>
          </a:xfrm>
          <a:prstGeom prst="rect">
            <a:avLst/>
          </a:prstGeom>
        </p:spPr>
      </p:pic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5137785" y="4574540"/>
            <a:ext cx="600710" cy="1326515"/>
            <a:chOff x="8651" y="7204"/>
            <a:chExt cx="946" cy="2089"/>
          </a:xfrm>
          <a:solidFill>
            <a:schemeClr val="accent5">
              <a:alpha val="50000"/>
            </a:schemeClr>
          </a:solidFill>
        </p:grpSpPr>
        <p:grpSp>
          <p:nvGrpSpPr>
            <p:cNvPr id="10" name="组合 9"/>
            <p:cNvGrpSpPr/>
            <p:nvPr/>
          </p:nvGrpSpPr>
          <p:grpSpPr>
            <a:xfrm>
              <a:off x="8651" y="9115"/>
              <a:ext cx="945" cy="178"/>
              <a:chOff x="8651" y="9544"/>
              <a:chExt cx="945" cy="178"/>
            </a:xfrm>
            <a:grpFill/>
          </p:grpSpPr>
          <p:sp>
            <p:nvSpPr>
              <p:cNvPr id="20" name="椭圆 19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 rot="5400000" flipH="1">
                <a:off x="941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651" y="8478"/>
              <a:ext cx="946" cy="178"/>
              <a:chOff x="8651" y="8764"/>
              <a:chExt cx="946" cy="178"/>
            </a:xfrm>
            <a:grpFill/>
          </p:grpSpPr>
          <p:sp>
            <p:nvSpPr>
              <p:cNvPr id="18" name="椭圆 17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941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51" y="7841"/>
              <a:ext cx="946" cy="178"/>
              <a:chOff x="8651" y="7984"/>
              <a:chExt cx="946" cy="178"/>
            </a:xfrm>
            <a:grpFill/>
          </p:grpSpPr>
          <p:sp>
            <p:nvSpPr>
              <p:cNvPr id="16" name="椭圆 15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941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651" y="7204"/>
              <a:ext cx="946" cy="178"/>
              <a:chOff x="8651" y="7204"/>
              <a:chExt cx="946" cy="178"/>
            </a:xfrm>
            <a:grpFill/>
          </p:grpSpPr>
          <p:sp>
            <p:nvSpPr>
              <p:cNvPr id="14" name="椭圆 13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941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椭圆 21"/>
          <p:cNvSpPr>
            <a:spLocks noChangeAspect="1"/>
          </p:cNvSpPr>
          <p:nvPr userDrawn="1">
            <p:custDataLst>
              <p:tags r:id="rId16"/>
            </p:custDataLst>
          </p:nvPr>
        </p:nvSpPr>
        <p:spPr>
          <a:xfrm flipH="1">
            <a:off x="1148715" y="1753235"/>
            <a:ext cx="3039745" cy="30403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 userDrawn="1">
            <p:custDataLst>
              <p:tags r:id="rId17"/>
            </p:custDataLst>
          </p:nvPr>
        </p:nvGrpSpPr>
        <p:grpSpPr>
          <a:xfrm rot="5400000">
            <a:off x="1190308" y="172403"/>
            <a:ext cx="467995" cy="1326515"/>
            <a:chOff x="8651" y="7205"/>
            <a:chExt cx="737" cy="2089"/>
          </a:xfrm>
          <a:solidFill>
            <a:schemeClr val="accent2"/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8651" y="9115"/>
              <a:ext cx="736" cy="179"/>
              <a:chOff x="8651" y="9544"/>
              <a:chExt cx="736" cy="179"/>
            </a:xfrm>
            <a:grpFill/>
          </p:grpSpPr>
          <p:sp>
            <p:nvSpPr>
              <p:cNvPr id="36" name="椭圆 35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>
              <a:xfrm rot="5400000" flipH="1">
                <a:off x="920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651" y="8479"/>
              <a:ext cx="737" cy="178"/>
              <a:chOff x="8651" y="8765"/>
              <a:chExt cx="737" cy="178"/>
            </a:xfrm>
            <a:grpFill/>
          </p:grpSpPr>
          <p:sp>
            <p:nvSpPr>
              <p:cNvPr id="34" name="椭圆 33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>
              <a:xfrm rot="5400000" flipH="1">
                <a:off x="920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651" y="7842"/>
              <a:ext cx="737" cy="178"/>
              <a:chOff x="8651" y="7985"/>
              <a:chExt cx="737" cy="178"/>
            </a:xfrm>
            <a:grpFill/>
          </p:grpSpPr>
          <p:sp>
            <p:nvSpPr>
              <p:cNvPr id="32" name="椭圆 31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>
              <a:xfrm rot="5400000" flipH="1">
                <a:off x="920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8651" y="7205"/>
              <a:ext cx="737" cy="178"/>
              <a:chOff x="8651" y="7205"/>
              <a:chExt cx="737" cy="178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>
              <a:xfrm rot="5400000" flipH="1">
                <a:off x="920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任意多边形: 形状 37"/>
          <p:cNvSpPr/>
          <p:nvPr userDrawn="1">
            <p:custDataLst>
              <p:tags r:id="rId26"/>
            </p:custDataLst>
          </p:nvPr>
        </p:nvSpPr>
        <p:spPr>
          <a:xfrm>
            <a:off x="0" y="5255895"/>
            <a:ext cx="1689100" cy="1172846"/>
          </a:xfrm>
          <a:custGeom>
            <a:avLst/>
            <a:gdLst>
              <a:gd name="connsiteX0" fmla="*/ 0 w 1689100"/>
              <a:gd name="connsiteY0" fmla="*/ 0 h 1172846"/>
              <a:gd name="connsiteX1" fmla="*/ 1102677 w 1689100"/>
              <a:gd name="connsiteY1" fmla="*/ 0 h 1172846"/>
              <a:gd name="connsiteX2" fmla="*/ 1677186 w 1689100"/>
              <a:gd name="connsiteY2" fmla="*/ 468238 h 1172846"/>
              <a:gd name="connsiteX3" fmla="*/ 1689100 w 1689100"/>
              <a:gd name="connsiteY3" fmla="*/ 586423 h 1172846"/>
              <a:gd name="connsiteX4" fmla="*/ 1677186 w 1689100"/>
              <a:gd name="connsiteY4" fmla="*/ 704607 h 1172846"/>
              <a:gd name="connsiteX5" fmla="*/ 1102677 w 1689100"/>
              <a:gd name="connsiteY5" fmla="*/ 1172845 h 1172846"/>
              <a:gd name="connsiteX6" fmla="*/ 0 w 1689100"/>
              <a:gd name="connsiteY6" fmla="*/ 1172846 h 1172846"/>
              <a:gd name="connsiteX7" fmla="*/ 0 w 168910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9100" h="1172846">
                <a:moveTo>
                  <a:pt x="0" y="0"/>
                </a:moveTo>
                <a:lnTo>
                  <a:pt x="1102677" y="0"/>
                </a:lnTo>
                <a:cubicBezTo>
                  <a:pt x="1386065" y="0"/>
                  <a:pt x="1622504" y="201016"/>
                  <a:pt x="1677186" y="468238"/>
                </a:cubicBezTo>
                <a:lnTo>
                  <a:pt x="1689100" y="586423"/>
                </a:lnTo>
                <a:lnTo>
                  <a:pt x="1677186" y="704607"/>
                </a:lnTo>
                <a:cubicBezTo>
                  <a:pt x="1622504" y="971830"/>
                  <a:pt x="1386065" y="1172845"/>
                  <a:pt x="1102677" y="1172845"/>
                </a:cubicBezTo>
                <a:lnTo>
                  <a:pt x="0" y="1172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7"/>
            </p:custDataLst>
          </p:nvPr>
        </p:nvSpPr>
        <p:spPr>
          <a:xfrm>
            <a:off x="1205556" y="1883753"/>
            <a:ext cx="2880000" cy="1644003"/>
          </a:xfrm>
        </p:spPr>
        <p:txBody>
          <a:bodyPr anchor="b">
            <a:normAutofit/>
          </a:bodyPr>
          <a:lstStyle>
            <a:lvl1pPr algn="ctr" rtl="0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8"/>
            </p:custDataLst>
          </p:nvPr>
        </p:nvSpPr>
        <p:spPr>
          <a:xfrm>
            <a:off x="1205557" y="3616668"/>
            <a:ext cx="2880000" cy="1071220"/>
          </a:xfrm>
        </p:spPr>
        <p:txBody>
          <a:bodyPr anchor="t"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8143875" y="0"/>
            <a:ext cx="4048125" cy="4048125"/>
          </a:xfrm>
          <a:prstGeom prst="rect">
            <a:avLst/>
          </a:prstGeom>
        </p:spPr>
      </p:pic>
      <p:pic>
        <p:nvPicPr>
          <p:cNvPr id="9" name="图片 4" descr="波浪3资源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0" y="1972310"/>
            <a:ext cx="4885690" cy="4885690"/>
          </a:xfrm>
          <a:prstGeom prst="rect">
            <a:avLst/>
          </a:prstGeom>
        </p:spPr>
      </p:pic>
      <p:sp>
        <p:nvSpPr>
          <p:cNvPr id="11" name="椭圆 10"/>
          <p:cNvSpPr/>
          <p:nvPr userDrawn="1">
            <p:custDataLst>
              <p:tags r:id="rId8"/>
            </p:custDataLst>
          </p:nvPr>
        </p:nvSpPr>
        <p:spPr>
          <a:xfrm>
            <a:off x="1337945" y="4248785"/>
            <a:ext cx="1040130" cy="10401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9"/>
            </p:custDataLst>
          </p:nvPr>
        </p:nvSpPr>
        <p:spPr>
          <a:xfrm>
            <a:off x="1191895" y="4102735"/>
            <a:ext cx="1332230" cy="13322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10"/>
            </p:custDataLst>
          </p:nvPr>
        </p:nvSpPr>
        <p:spPr>
          <a:xfrm>
            <a:off x="1048385" y="3959225"/>
            <a:ext cx="1620520" cy="16205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>
            <p:custDataLst>
              <p:tags r:id="rId11"/>
            </p:custDataLst>
          </p:nvPr>
        </p:nvSpPr>
        <p:spPr>
          <a:xfrm>
            <a:off x="908685" y="3819525"/>
            <a:ext cx="1899920" cy="18999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12"/>
            </p:custDataLst>
          </p:nvPr>
        </p:nvSpPr>
        <p:spPr>
          <a:xfrm>
            <a:off x="756285" y="3667125"/>
            <a:ext cx="2204085" cy="2204085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13"/>
            </p:custDataLst>
          </p:nvPr>
        </p:nvSpPr>
        <p:spPr>
          <a:xfrm>
            <a:off x="9814560" y="1293495"/>
            <a:ext cx="992505" cy="99250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4"/>
            </p:custDataLst>
          </p:nvPr>
        </p:nvSpPr>
        <p:spPr>
          <a:xfrm>
            <a:off x="9675495" y="1154430"/>
            <a:ext cx="1271270" cy="127127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5"/>
            </p:custDataLst>
          </p:nvPr>
        </p:nvSpPr>
        <p:spPr>
          <a:xfrm>
            <a:off x="9538335" y="1017270"/>
            <a:ext cx="1546225" cy="15462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>
            <p:custDataLst>
              <p:tags r:id="rId16"/>
            </p:custDataLst>
          </p:nvPr>
        </p:nvSpPr>
        <p:spPr>
          <a:xfrm>
            <a:off x="9404985" y="883920"/>
            <a:ext cx="1812925" cy="18129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17"/>
            </p:custDataLst>
          </p:nvPr>
        </p:nvSpPr>
        <p:spPr>
          <a:xfrm>
            <a:off x="9259570" y="738505"/>
            <a:ext cx="2103120" cy="210312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1526400" y="3266144"/>
            <a:ext cx="9144000" cy="2006395"/>
          </a:xfrm>
        </p:spPr>
        <p:txBody>
          <a:bodyPr anchor="t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22"/>
            </p:custDataLst>
          </p:nvPr>
        </p:nvSpPr>
        <p:spPr>
          <a:xfrm>
            <a:off x="1524000" y="856666"/>
            <a:ext cx="9144000" cy="2203901"/>
          </a:xfrm>
        </p:spPr>
        <p:txBody>
          <a:bodyPr anchor="b">
            <a:normAutofit/>
          </a:bodyPr>
          <a:lstStyle>
            <a:lvl1pPr marL="0" indent="0" algn="ctr">
              <a:buNone/>
              <a:defRPr sz="6000" b="1">
                <a:ln>
                  <a:solidFill>
                    <a:schemeClr val="accent4">
                      <a:alpha val="40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8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3" name="椭圆 22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 rot="10800000">
            <a:off x="8393430" y="658495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 rot="10800000">
            <a:off x="8393430" y="1012190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rot="10800000">
            <a:off x="879792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 rot="10800000">
            <a:off x="879792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0800000">
            <a:off x="9202420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0800000">
            <a:off x="9202420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 rot="10800000">
            <a:off x="960691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 rot="10800000">
            <a:off x="960691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3"/>
            </p:custDataLst>
          </p:nvPr>
        </p:nvSpPr>
        <p:spPr>
          <a:xfrm>
            <a:off x="9776460" y="4785995"/>
            <a:ext cx="2415540" cy="1172846"/>
          </a:xfrm>
          <a:custGeom>
            <a:avLst/>
            <a:gdLst>
              <a:gd name="connsiteX0" fmla="*/ 586423 w 2415540"/>
              <a:gd name="connsiteY0" fmla="*/ 0 h 1172846"/>
              <a:gd name="connsiteX1" fmla="*/ 2415540 w 2415540"/>
              <a:gd name="connsiteY1" fmla="*/ 0 h 1172846"/>
              <a:gd name="connsiteX2" fmla="*/ 2415540 w 2415540"/>
              <a:gd name="connsiteY2" fmla="*/ 1172846 h 1172846"/>
              <a:gd name="connsiteX3" fmla="*/ 586423 w 2415540"/>
              <a:gd name="connsiteY3" fmla="*/ 1172845 h 1172846"/>
              <a:gd name="connsiteX4" fmla="*/ 11914 w 2415540"/>
              <a:gd name="connsiteY4" fmla="*/ 704607 h 1172846"/>
              <a:gd name="connsiteX5" fmla="*/ 0 w 2415540"/>
              <a:gd name="connsiteY5" fmla="*/ 586423 h 1172846"/>
              <a:gd name="connsiteX6" fmla="*/ 11914 w 2415540"/>
              <a:gd name="connsiteY6" fmla="*/ 468238 h 1172846"/>
              <a:gd name="connsiteX7" fmla="*/ 586423 w 241554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5540" h="1172846">
                <a:moveTo>
                  <a:pt x="586423" y="0"/>
                </a:moveTo>
                <a:lnTo>
                  <a:pt x="2415540" y="0"/>
                </a:lnTo>
                <a:lnTo>
                  <a:pt x="2415540" y="1172846"/>
                </a:lnTo>
                <a:lnTo>
                  <a:pt x="586423" y="1172845"/>
                </a:lnTo>
                <a:cubicBezTo>
                  <a:pt x="303035" y="1172845"/>
                  <a:pt x="66596" y="971830"/>
                  <a:pt x="11914" y="704607"/>
                </a:cubicBezTo>
                <a:lnTo>
                  <a:pt x="0" y="586423"/>
                </a:lnTo>
                <a:lnTo>
                  <a:pt x="11914" y="468238"/>
                </a:lnTo>
                <a:cubicBezTo>
                  <a:pt x="66596" y="201016"/>
                  <a:pt x="303035" y="0"/>
                  <a:pt x="5864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14"/>
            </p:custDataLst>
          </p:nvPr>
        </p:nvSpPr>
        <p:spPr>
          <a:xfrm>
            <a:off x="1626870" y="0"/>
            <a:ext cx="1257935" cy="62865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15"/>
            </p:custDataLst>
          </p:nvPr>
        </p:nvSpPr>
        <p:spPr>
          <a:xfrm>
            <a:off x="1452880" y="0"/>
            <a:ext cx="1605915" cy="80264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 userDrawn="1">
            <p:custDataLst>
              <p:tags r:id="rId16"/>
            </p:custDataLst>
          </p:nvPr>
        </p:nvSpPr>
        <p:spPr>
          <a:xfrm>
            <a:off x="1285240" y="0"/>
            <a:ext cx="1941195" cy="9709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1" name="任意多边形: 形状 30"/>
          <p:cNvSpPr/>
          <p:nvPr userDrawn="1">
            <p:custDataLst>
              <p:tags r:id="rId17"/>
            </p:custDataLst>
          </p:nvPr>
        </p:nvSpPr>
        <p:spPr>
          <a:xfrm>
            <a:off x="1103630" y="0"/>
            <a:ext cx="2304415" cy="115252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 userDrawn="1">
            <p:custDataLst>
              <p:tags r:id="rId18"/>
            </p:custDataLst>
          </p:nvPr>
        </p:nvSpPr>
        <p:spPr>
          <a:xfrm>
            <a:off x="890905" y="0"/>
            <a:ext cx="2728595" cy="13646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9"/>
            </p:custDataLst>
          </p:nvPr>
        </p:nvSpPr>
        <p:spPr>
          <a:xfrm>
            <a:off x="838200" y="1200313"/>
            <a:ext cx="8768398" cy="2255687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886326" y="5123536"/>
            <a:ext cx="5711905" cy="83497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4"/>
            </p:custDataLst>
          </p:nvPr>
        </p:nvSpPr>
        <p:spPr>
          <a:xfrm>
            <a:off x="3718231" y="3919467"/>
            <a:ext cx="28800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25"/>
            </p:custDataLst>
          </p:nvPr>
        </p:nvSpPr>
        <p:spPr>
          <a:xfrm>
            <a:off x="886326" y="3921543"/>
            <a:ext cx="27432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136.xml"/><Relationship Id="rId16" Type="http://schemas.openxmlformats.org/officeDocument/2006/relationships/tags" Target="../tags/tag135.xml"/><Relationship Id="rId15" Type="http://schemas.openxmlformats.org/officeDocument/2006/relationships/tags" Target="../tags/tag134.xml"/><Relationship Id="rId14" Type="http://schemas.openxmlformats.org/officeDocument/2006/relationships/tags" Target="../tags/tag133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8" Type="http://schemas.openxmlformats.org/officeDocument/2006/relationships/theme" Target="../theme/theme10.xml"/><Relationship Id="rId17" Type="http://schemas.openxmlformats.org/officeDocument/2006/relationships/tags" Target="../tags/tag1360.xml"/><Relationship Id="rId16" Type="http://schemas.openxmlformats.org/officeDocument/2006/relationships/tags" Target="../tags/tag1359.xml"/><Relationship Id="rId15" Type="http://schemas.openxmlformats.org/officeDocument/2006/relationships/tags" Target="../tags/tag1358.xml"/><Relationship Id="rId14" Type="http://schemas.openxmlformats.org/officeDocument/2006/relationships/tags" Target="../tags/tag1357.xml"/><Relationship Id="rId13" Type="http://schemas.openxmlformats.org/officeDocument/2006/relationships/tags" Target="../tags/tag1356.xml"/><Relationship Id="rId12" Type="http://schemas.openxmlformats.org/officeDocument/2006/relationships/tags" Target="../tags/tag1355.xml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8" Type="http://schemas.openxmlformats.org/officeDocument/2006/relationships/theme" Target="../theme/theme11.xml"/><Relationship Id="rId17" Type="http://schemas.openxmlformats.org/officeDocument/2006/relationships/tags" Target="../tags/tag1496.xml"/><Relationship Id="rId16" Type="http://schemas.openxmlformats.org/officeDocument/2006/relationships/tags" Target="../tags/tag1495.xml"/><Relationship Id="rId15" Type="http://schemas.openxmlformats.org/officeDocument/2006/relationships/tags" Target="../tags/tag1494.xml"/><Relationship Id="rId14" Type="http://schemas.openxmlformats.org/officeDocument/2006/relationships/tags" Target="../tags/tag1493.xml"/><Relationship Id="rId13" Type="http://schemas.openxmlformats.org/officeDocument/2006/relationships/tags" Target="../tags/tag1492.xml"/><Relationship Id="rId12" Type="http://schemas.openxmlformats.org/officeDocument/2006/relationships/tags" Target="../tags/tag1491.xml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8" Type="http://schemas.openxmlformats.org/officeDocument/2006/relationships/theme" Target="../theme/theme12.xml"/><Relationship Id="rId17" Type="http://schemas.openxmlformats.org/officeDocument/2006/relationships/tags" Target="../tags/tag1632.xml"/><Relationship Id="rId16" Type="http://schemas.openxmlformats.org/officeDocument/2006/relationships/tags" Target="../tags/tag1631.xml"/><Relationship Id="rId15" Type="http://schemas.openxmlformats.org/officeDocument/2006/relationships/tags" Target="../tags/tag1630.xml"/><Relationship Id="rId14" Type="http://schemas.openxmlformats.org/officeDocument/2006/relationships/tags" Target="../tags/tag1629.xml"/><Relationship Id="rId13" Type="http://schemas.openxmlformats.org/officeDocument/2006/relationships/tags" Target="../tags/tag1628.xml"/><Relationship Id="rId12" Type="http://schemas.openxmlformats.org/officeDocument/2006/relationships/tags" Target="../tags/tag1627.xml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4.xml"/><Relationship Id="rId18" Type="http://schemas.openxmlformats.org/officeDocument/2006/relationships/theme" Target="../theme/theme13.xml"/><Relationship Id="rId17" Type="http://schemas.openxmlformats.org/officeDocument/2006/relationships/tags" Target="../tags/tag1768.xml"/><Relationship Id="rId16" Type="http://schemas.openxmlformats.org/officeDocument/2006/relationships/tags" Target="../tags/tag1767.xml"/><Relationship Id="rId15" Type="http://schemas.openxmlformats.org/officeDocument/2006/relationships/tags" Target="../tags/tag1766.xml"/><Relationship Id="rId14" Type="http://schemas.openxmlformats.org/officeDocument/2006/relationships/tags" Target="../tags/tag1765.xml"/><Relationship Id="rId13" Type="http://schemas.openxmlformats.org/officeDocument/2006/relationships/tags" Target="../tags/tag1764.xml"/><Relationship Id="rId12" Type="http://schemas.openxmlformats.org/officeDocument/2006/relationships/tags" Target="../tags/tag1763.xml"/><Relationship Id="rId11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33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45.xml"/><Relationship Id="rId18" Type="http://schemas.openxmlformats.org/officeDocument/2006/relationships/theme" Target="../theme/theme14.xml"/><Relationship Id="rId17" Type="http://schemas.openxmlformats.org/officeDocument/2006/relationships/tags" Target="../tags/tag1904.xml"/><Relationship Id="rId16" Type="http://schemas.openxmlformats.org/officeDocument/2006/relationships/tags" Target="../tags/tag1903.xml"/><Relationship Id="rId15" Type="http://schemas.openxmlformats.org/officeDocument/2006/relationships/tags" Target="../tags/tag1902.xml"/><Relationship Id="rId14" Type="http://schemas.openxmlformats.org/officeDocument/2006/relationships/tags" Target="../tags/tag1901.xml"/><Relationship Id="rId13" Type="http://schemas.openxmlformats.org/officeDocument/2006/relationships/tags" Target="../tags/tag1900.xml"/><Relationship Id="rId12" Type="http://schemas.openxmlformats.org/officeDocument/2006/relationships/tags" Target="../tags/tag1899.xml"/><Relationship Id="rId11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44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3.xml"/><Relationship Id="rId8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6.xml"/><Relationship Id="rId18" Type="http://schemas.openxmlformats.org/officeDocument/2006/relationships/theme" Target="../theme/theme15.xml"/><Relationship Id="rId17" Type="http://schemas.openxmlformats.org/officeDocument/2006/relationships/tags" Target="../tags/tag2040.xml"/><Relationship Id="rId16" Type="http://schemas.openxmlformats.org/officeDocument/2006/relationships/tags" Target="../tags/tag2039.xml"/><Relationship Id="rId15" Type="http://schemas.openxmlformats.org/officeDocument/2006/relationships/tags" Target="../tags/tag2038.xml"/><Relationship Id="rId14" Type="http://schemas.openxmlformats.org/officeDocument/2006/relationships/tags" Target="../tags/tag2037.xml"/><Relationship Id="rId13" Type="http://schemas.openxmlformats.org/officeDocument/2006/relationships/tags" Target="../tags/tag2036.xml"/><Relationship Id="rId12" Type="http://schemas.openxmlformats.org/officeDocument/2006/relationships/tags" Target="../tags/tag2035.xml"/><Relationship Id="rId11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55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67.xml"/><Relationship Id="rId18" Type="http://schemas.openxmlformats.org/officeDocument/2006/relationships/theme" Target="../theme/theme16.xml"/><Relationship Id="rId17" Type="http://schemas.openxmlformats.org/officeDocument/2006/relationships/tags" Target="../tags/tag2176.xml"/><Relationship Id="rId16" Type="http://schemas.openxmlformats.org/officeDocument/2006/relationships/tags" Target="../tags/tag2175.xml"/><Relationship Id="rId15" Type="http://schemas.openxmlformats.org/officeDocument/2006/relationships/tags" Target="../tags/tag2174.xml"/><Relationship Id="rId14" Type="http://schemas.openxmlformats.org/officeDocument/2006/relationships/tags" Target="../tags/tag2173.xml"/><Relationship Id="rId13" Type="http://schemas.openxmlformats.org/officeDocument/2006/relationships/tags" Target="../tags/tag2172.xml"/><Relationship Id="rId12" Type="http://schemas.openxmlformats.org/officeDocument/2006/relationships/tags" Target="../tags/tag2171.xml"/><Relationship Id="rId11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66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0.xml"/><Relationship Id="rId3" Type="http://schemas.openxmlformats.org/officeDocument/2006/relationships/slideLayout" Target="../slideLayouts/slideLayout179.xml"/><Relationship Id="rId2" Type="http://schemas.openxmlformats.org/officeDocument/2006/relationships/slideLayout" Target="../slideLayouts/slideLayout178.xml"/><Relationship Id="rId18" Type="http://schemas.openxmlformats.org/officeDocument/2006/relationships/theme" Target="../theme/theme17.xml"/><Relationship Id="rId17" Type="http://schemas.openxmlformats.org/officeDocument/2006/relationships/tags" Target="../tags/tag2312.xml"/><Relationship Id="rId16" Type="http://schemas.openxmlformats.org/officeDocument/2006/relationships/tags" Target="../tags/tag2311.xml"/><Relationship Id="rId15" Type="http://schemas.openxmlformats.org/officeDocument/2006/relationships/tags" Target="../tags/tag2310.xml"/><Relationship Id="rId14" Type="http://schemas.openxmlformats.org/officeDocument/2006/relationships/tags" Target="../tags/tag2309.xml"/><Relationship Id="rId13" Type="http://schemas.openxmlformats.org/officeDocument/2006/relationships/tags" Target="../tags/tag2308.xml"/><Relationship Id="rId12" Type="http://schemas.openxmlformats.org/officeDocument/2006/relationships/tags" Target="../tags/tag2307.xml"/><Relationship Id="rId11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77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6.xml"/><Relationship Id="rId8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89.xml"/><Relationship Id="rId18" Type="http://schemas.openxmlformats.org/officeDocument/2006/relationships/theme" Target="../theme/theme18.xml"/><Relationship Id="rId17" Type="http://schemas.openxmlformats.org/officeDocument/2006/relationships/tags" Target="../tags/tag2448.xml"/><Relationship Id="rId16" Type="http://schemas.openxmlformats.org/officeDocument/2006/relationships/tags" Target="../tags/tag2447.xml"/><Relationship Id="rId15" Type="http://schemas.openxmlformats.org/officeDocument/2006/relationships/tags" Target="../tags/tag2446.xml"/><Relationship Id="rId14" Type="http://schemas.openxmlformats.org/officeDocument/2006/relationships/tags" Target="../tags/tag2445.xml"/><Relationship Id="rId13" Type="http://schemas.openxmlformats.org/officeDocument/2006/relationships/tags" Target="../tags/tag2444.xml"/><Relationship Id="rId12" Type="http://schemas.openxmlformats.org/officeDocument/2006/relationships/tags" Target="../tags/tag2443.xml"/><Relationship Id="rId11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88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7.xml"/><Relationship Id="rId8" Type="http://schemas.openxmlformats.org/officeDocument/2006/relationships/slideLayout" Target="../slideLayouts/slideLayout206.xml"/><Relationship Id="rId7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04.xml"/><Relationship Id="rId5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202.xml"/><Relationship Id="rId3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0.xml"/><Relationship Id="rId18" Type="http://schemas.openxmlformats.org/officeDocument/2006/relationships/theme" Target="../theme/theme19.xml"/><Relationship Id="rId17" Type="http://schemas.openxmlformats.org/officeDocument/2006/relationships/tags" Target="../tags/tag2584.xml"/><Relationship Id="rId16" Type="http://schemas.openxmlformats.org/officeDocument/2006/relationships/tags" Target="../tags/tag2583.xml"/><Relationship Id="rId15" Type="http://schemas.openxmlformats.org/officeDocument/2006/relationships/tags" Target="../tags/tag2582.xml"/><Relationship Id="rId14" Type="http://schemas.openxmlformats.org/officeDocument/2006/relationships/tags" Target="../tags/tag2581.xml"/><Relationship Id="rId13" Type="http://schemas.openxmlformats.org/officeDocument/2006/relationships/tags" Target="../tags/tag2580.xml"/><Relationship Id="rId12" Type="http://schemas.openxmlformats.org/officeDocument/2006/relationships/tags" Target="../tags/tag2579.xml"/><Relationship Id="rId11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199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272.xml"/><Relationship Id="rId16" Type="http://schemas.openxmlformats.org/officeDocument/2006/relationships/tags" Target="../tags/tag271.xml"/><Relationship Id="rId15" Type="http://schemas.openxmlformats.org/officeDocument/2006/relationships/tags" Target="../tags/tag270.xml"/><Relationship Id="rId14" Type="http://schemas.openxmlformats.org/officeDocument/2006/relationships/tags" Target="../tags/tag269.xml"/><Relationship Id="rId13" Type="http://schemas.openxmlformats.org/officeDocument/2006/relationships/tags" Target="../tags/tag268.xml"/><Relationship Id="rId12" Type="http://schemas.openxmlformats.org/officeDocument/2006/relationships/tags" Target="../tags/tag26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8" Type="http://schemas.openxmlformats.org/officeDocument/2006/relationships/theme" Target="../theme/theme3.xml"/><Relationship Id="rId17" Type="http://schemas.openxmlformats.org/officeDocument/2006/relationships/tags" Target="../tags/tag408.xml"/><Relationship Id="rId16" Type="http://schemas.openxmlformats.org/officeDocument/2006/relationships/tags" Target="../tags/tag407.xml"/><Relationship Id="rId15" Type="http://schemas.openxmlformats.org/officeDocument/2006/relationships/tags" Target="../tags/tag406.xml"/><Relationship Id="rId14" Type="http://schemas.openxmlformats.org/officeDocument/2006/relationships/tags" Target="../tags/tag405.xml"/><Relationship Id="rId13" Type="http://schemas.openxmlformats.org/officeDocument/2006/relationships/tags" Target="../tags/tag404.xml"/><Relationship Id="rId12" Type="http://schemas.openxmlformats.org/officeDocument/2006/relationships/tags" Target="../tags/tag40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8" Type="http://schemas.openxmlformats.org/officeDocument/2006/relationships/theme" Target="../theme/theme4.xml"/><Relationship Id="rId17" Type="http://schemas.openxmlformats.org/officeDocument/2006/relationships/tags" Target="../tags/tag544.xml"/><Relationship Id="rId16" Type="http://schemas.openxmlformats.org/officeDocument/2006/relationships/tags" Target="../tags/tag543.xml"/><Relationship Id="rId15" Type="http://schemas.openxmlformats.org/officeDocument/2006/relationships/tags" Target="../tags/tag542.xml"/><Relationship Id="rId14" Type="http://schemas.openxmlformats.org/officeDocument/2006/relationships/tags" Target="../tags/tag541.xml"/><Relationship Id="rId13" Type="http://schemas.openxmlformats.org/officeDocument/2006/relationships/tags" Target="../tags/tag540.xml"/><Relationship Id="rId12" Type="http://schemas.openxmlformats.org/officeDocument/2006/relationships/tags" Target="../tags/tag539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8" Type="http://schemas.openxmlformats.org/officeDocument/2006/relationships/theme" Target="../theme/theme5.xml"/><Relationship Id="rId17" Type="http://schemas.openxmlformats.org/officeDocument/2006/relationships/tags" Target="../tags/tag680.xml"/><Relationship Id="rId16" Type="http://schemas.openxmlformats.org/officeDocument/2006/relationships/tags" Target="../tags/tag679.xml"/><Relationship Id="rId15" Type="http://schemas.openxmlformats.org/officeDocument/2006/relationships/tags" Target="../tags/tag678.xml"/><Relationship Id="rId14" Type="http://schemas.openxmlformats.org/officeDocument/2006/relationships/tags" Target="../tags/tag677.xml"/><Relationship Id="rId13" Type="http://schemas.openxmlformats.org/officeDocument/2006/relationships/tags" Target="../tags/tag676.xml"/><Relationship Id="rId12" Type="http://schemas.openxmlformats.org/officeDocument/2006/relationships/tags" Target="../tags/tag675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8" Type="http://schemas.openxmlformats.org/officeDocument/2006/relationships/theme" Target="../theme/theme6.xml"/><Relationship Id="rId17" Type="http://schemas.openxmlformats.org/officeDocument/2006/relationships/tags" Target="../tags/tag816.xml"/><Relationship Id="rId16" Type="http://schemas.openxmlformats.org/officeDocument/2006/relationships/tags" Target="../tags/tag815.xml"/><Relationship Id="rId15" Type="http://schemas.openxmlformats.org/officeDocument/2006/relationships/tags" Target="../tags/tag814.xml"/><Relationship Id="rId14" Type="http://schemas.openxmlformats.org/officeDocument/2006/relationships/tags" Target="../tags/tag813.xml"/><Relationship Id="rId13" Type="http://schemas.openxmlformats.org/officeDocument/2006/relationships/tags" Target="../tags/tag812.xml"/><Relationship Id="rId12" Type="http://schemas.openxmlformats.org/officeDocument/2006/relationships/tags" Target="../tags/tag811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8" Type="http://schemas.openxmlformats.org/officeDocument/2006/relationships/theme" Target="../theme/theme7.xml"/><Relationship Id="rId17" Type="http://schemas.openxmlformats.org/officeDocument/2006/relationships/tags" Target="../tags/tag952.xml"/><Relationship Id="rId16" Type="http://schemas.openxmlformats.org/officeDocument/2006/relationships/tags" Target="../tags/tag951.xml"/><Relationship Id="rId15" Type="http://schemas.openxmlformats.org/officeDocument/2006/relationships/tags" Target="../tags/tag950.xml"/><Relationship Id="rId14" Type="http://schemas.openxmlformats.org/officeDocument/2006/relationships/tags" Target="../tags/tag949.xml"/><Relationship Id="rId13" Type="http://schemas.openxmlformats.org/officeDocument/2006/relationships/tags" Target="../tags/tag948.xml"/><Relationship Id="rId12" Type="http://schemas.openxmlformats.org/officeDocument/2006/relationships/tags" Target="../tags/tag947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8" Type="http://schemas.openxmlformats.org/officeDocument/2006/relationships/theme" Target="../theme/theme8.xml"/><Relationship Id="rId17" Type="http://schemas.openxmlformats.org/officeDocument/2006/relationships/tags" Target="../tags/tag1088.xml"/><Relationship Id="rId16" Type="http://schemas.openxmlformats.org/officeDocument/2006/relationships/tags" Target="../tags/tag1087.xml"/><Relationship Id="rId15" Type="http://schemas.openxmlformats.org/officeDocument/2006/relationships/tags" Target="../tags/tag1086.xml"/><Relationship Id="rId14" Type="http://schemas.openxmlformats.org/officeDocument/2006/relationships/tags" Target="../tags/tag1085.xml"/><Relationship Id="rId13" Type="http://schemas.openxmlformats.org/officeDocument/2006/relationships/tags" Target="../tags/tag1084.xml"/><Relationship Id="rId12" Type="http://schemas.openxmlformats.org/officeDocument/2006/relationships/tags" Target="../tags/tag1083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8" Type="http://schemas.openxmlformats.org/officeDocument/2006/relationships/theme" Target="../theme/theme9.xml"/><Relationship Id="rId17" Type="http://schemas.openxmlformats.org/officeDocument/2006/relationships/tags" Target="../tags/tag1224.xml"/><Relationship Id="rId16" Type="http://schemas.openxmlformats.org/officeDocument/2006/relationships/tags" Target="../tags/tag1223.xml"/><Relationship Id="rId15" Type="http://schemas.openxmlformats.org/officeDocument/2006/relationships/tags" Target="../tags/tag1222.xml"/><Relationship Id="rId14" Type="http://schemas.openxmlformats.org/officeDocument/2006/relationships/tags" Target="../tags/tag1221.xml"/><Relationship Id="rId13" Type="http://schemas.openxmlformats.org/officeDocument/2006/relationships/tags" Target="../tags/tag1220.xml"/><Relationship Id="rId12" Type="http://schemas.openxmlformats.org/officeDocument/2006/relationships/tags" Target="../tags/tag1219.xml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587.xml"/><Relationship Id="rId2" Type="http://schemas.openxmlformats.org/officeDocument/2006/relationships/tags" Target="../tags/tag2586.xml"/><Relationship Id="rId1" Type="http://schemas.openxmlformats.org/officeDocument/2006/relationships/tags" Target="../tags/tag258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tags" Target="../tags/tag2599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tags" Target="../tags/tag2600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tags" Target="../tags/tag2601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2.xml"/><Relationship Id="rId2" Type="http://schemas.openxmlformats.org/officeDocument/2006/relationships/tags" Target="../tags/tag260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0.xml"/><Relationship Id="rId2" Type="http://schemas.openxmlformats.org/officeDocument/2006/relationships/tags" Target="../tags/tag2603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1.xml"/><Relationship Id="rId2" Type="http://schemas.openxmlformats.org/officeDocument/2006/relationships/tags" Target="../tags/tag2604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2.xml"/><Relationship Id="rId2" Type="http://schemas.openxmlformats.org/officeDocument/2006/relationships/tags" Target="../tags/tag2605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3.xml"/><Relationship Id="rId2" Type="http://schemas.openxmlformats.org/officeDocument/2006/relationships/tags" Target="../tags/tag2606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4.xml"/><Relationship Id="rId2" Type="http://schemas.openxmlformats.org/officeDocument/2006/relationships/tags" Target="../tags/tag2607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2595.xml"/><Relationship Id="rId7" Type="http://schemas.openxmlformats.org/officeDocument/2006/relationships/tags" Target="../tags/tag2594.xml"/><Relationship Id="rId6" Type="http://schemas.openxmlformats.org/officeDocument/2006/relationships/tags" Target="../tags/tag2593.xml"/><Relationship Id="rId5" Type="http://schemas.openxmlformats.org/officeDocument/2006/relationships/tags" Target="../tags/tag2592.xml"/><Relationship Id="rId4" Type="http://schemas.openxmlformats.org/officeDocument/2006/relationships/tags" Target="../tags/tag2591.xml"/><Relationship Id="rId3" Type="http://schemas.openxmlformats.org/officeDocument/2006/relationships/tags" Target="../tags/tag2590.xml"/><Relationship Id="rId2" Type="http://schemas.openxmlformats.org/officeDocument/2006/relationships/tags" Target="../tags/tag2589.xml"/><Relationship Id="rId1" Type="http://schemas.openxmlformats.org/officeDocument/2006/relationships/tags" Target="../tags/tag258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tags" Target="../tags/tag2608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6.xml"/><Relationship Id="rId2" Type="http://schemas.openxmlformats.org/officeDocument/2006/relationships/tags" Target="../tags/tag2609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7.xml"/><Relationship Id="rId2" Type="http://schemas.openxmlformats.org/officeDocument/2006/relationships/tags" Target="../tags/tag2610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8.xml"/><Relationship Id="rId2" Type="http://schemas.openxmlformats.org/officeDocument/2006/relationships/tags" Target="../tags/tag2611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9.xml"/><Relationship Id="rId2" Type="http://schemas.openxmlformats.org/officeDocument/2006/relationships/tags" Target="../tags/tag2612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0.xml"/><Relationship Id="rId2" Type="http://schemas.openxmlformats.org/officeDocument/2006/relationships/tags" Target="../tags/tag2613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1.xml"/><Relationship Id="rId2" Type="http://schemas.openxmlformats.org/officeDocument/2006/relationships/tags" Target="../tags/tag2614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1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1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1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1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1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1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1.xml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1.xml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616.xml"/><Relationship Id="rId1" Type="http://schemas.openxmlformats.org/officeDocument/2006/relationships/tags" Target="../tags/tag26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59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59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59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1629000"/>
            <a:ext cx="8708376" cy="1800000"/>
          </a:xfrm>
        </p:spPr>
        <p:txBody>
          <a:bodyPr/>
          <a:lstStyle/>
          <a:p>
            <a:r>
              <a:rPr lang="en-SG" altLang="zh-CN" dirty="0"/>
              <a:t>DATABASE</a:t>
            </a:r>
            <a:br>
              <a:rPr lang="en-SG" altLang="zh-CN" dirty="0"/>
            </a:br>
            <a:r>
              <a:rPr lang="en-SG" altLang="zh-CN" dirty="0"/>
              <a:t>PHASE 5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838200" y="3737812"/>
            <a:ext cx="5257800" cy="3120188"/>
          </a:xfrm>
        </p:spPr>
        <p:txBody>
          <a:bodyPr>
            <a:normAutofit/>
          </a:bodyPr>
          <a:lstStyle/>
          <a:p>
            <a:r>
              <a:rPr lang="en-SG" altLang="zh-CN" sz="3000" dirty="0"/>
              <a:t>GROUP M</a:t>
            </a:r>
            <a:r>
              <a:rPr lang="en-US" altLang="zh-CN" sz="3000" dirty="0"/>
              <a:t>E</a:t>
            </a:r>
            <a:r>
              <a:rPr lang="en-SG" altLang="zh-CN" sz="3000" dirty="0"/>
              <a:t>MBER:</a:t>
            </a:r>
            <a:endParaRPr lang="en-SG" altLang="zh-CN" sz="3000" dirty="0"/>
          </a:p>
          <a:p>
            <a:r>
              <a:rPr lang="en-SG" altLang="zh-CN" sz="2800" dirty="0"/>
              <a:t>LIURUOYANG</a:t>
            </a:r>
            <a:endParaRPr lang="en-SG" altLang="zh-CN" sz="2800" dirty="0"/>
          </a:p>
          <a:p>
            <a:r>
              <a:rPr lang="en-SG" altLang="zh-CN" sz="2800" dirty="0"/>
              <a:t>PRANTO ANIK ISLAM</a:t>
            </a:r>
            <a:endParaRPr lang="en-SG" altLang="zh-CN" sz="2800" dirty="0"/>
          </a:p>
          <a:p>
            <a:r>
              <a:rPr lang="en-SG" altLang="zh-CN" sz="2800" dirty="0"/>
              <a:t>KAHLAN SULTAN</a:t>
            </a:r>
            <a:endParaRPr lang="en-SG" altLang="zh-CN" sz="2800" dirty="0"/>
          </a:p>
          <a:p>
            <a:r>
              <a:rPr lang="en-SG" altLang="zh-CN" sz="2800" dirty="0"/>
              <a:t>BUGUOSHUN</a:t>
            </a:r>
            <a:endParaRPr lang="en-SG" altLang="zh-CN" sz="2800" dirty="0"/>
          </a:p>
          <a:p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3429000"/>
            <a:ext cx="9144000" cy="2006395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Basic Queries</a:t>
            </a:r>
            <a:br>
              <a:rPr lang="zh-CN" altLang="zh-CN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Aggregate and Statistical Queries</a:t>
            </a:r>
            <a:b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Join Queries</a:t>
            </a:r>
            <a:br>
              <a:rPr lang="zh-CN" altLang="zh-CN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Conditional and Advanced Queries</a:t>
            </a:r>
            <a:br>
              <a:rPr lang="zh-CN" altLang="zh-CN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zh-CN" altLang="en-US" sz="2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</a:rPr>
              <a:t>Queries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title"/>
          </p:nvPr>
        </p:nvSpPr>
        <p:spPr>
          <a:xfrm>
            <a:off x="0" y="351294"/>
            <a:ext cx="10515600" cy="864000"/>
          </a:xfrm>
        </p:spPr>
        <p:txBody>
          <a:bodyPr anchor="ctr">
            <a:normAutofit fontScale="90000"/>
          </a:bodyPr>
          <a:lstStyle/>
          <a:p>
            <a:r>
              <a:rPr lang="en-SG" b="1" dirty="0">
                <a:effectLst/>
              </a:rPr>
              <a:t>2.Queries with Detailed Explanations</a:t>
            </a:r>
            <a:r>
              <a:rPr lang="en-US" altLang="zh-CN" sz="2400" kern="0" dirty="0">
                <a:ln>
                  <a:solidFill>
                    <a:schemeClr val="accent4">
                      <a:alpha val="40000"/>
                    </a:schemeClr>
                  </a:solidFill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1.Retrieve all </a:t>
            </a:r>
            <a:r>
              <a:rPr lang="en-US" altLang="zh-CN" sz="3200" dirty="0">
                <a:ln>
                  <a:solidFill>
                    <a:schemeClr val="accent4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1.Retrieve all patients' basic information.</a:t>
            </a:r>
            <a:br>
              <a:rPr lang="en-US" altLang="zh-CN" sz="2400" kern="0" dirty="0">
                <a:ln>
                  <a:solidFill>
                    <a:schemeClr val="accent4">
                      <a:alpha val="40000"/>
                    </a:schemeClr>
                  </a:solidFill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</a:br>
            <a:r>
              <a:rPr lang="en-US" altLang="zh-CN" sz="2000" dirty="0">
                <a:ln>
                  <a:solidFill>
                    <a:schemeClr val="accent4">
                      <a:alpha val="40000"/>
                    </a:scheme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oFunction: Displays basic details for all patients, including ID, name, date of birth, and email address.</a:t>
            </a:r>
            <a:br>
              <a:rPr lang="en-US" altLang="zh-CN" sz="2000" dirty="0">
                <a:ln>
                  <a:solidFill>
                    <a:schemeClr val="accent4">
                      <a:alpha val="40000"/>
                    </a:scheme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br>
            <a:r>
              <a:rPr lang="en-US" altLang="zh-CN" sz="2000" dirty="0">
                <a:ln>
                  <a:solidFill>
                    <a:schemeClr val="accent4">
                      <a:alpha val="40000"/>
                    </a:scheme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oPurpose: Provides a quick overview of patient records.</a:t>
            </a:r>
            <a:endParaRPr lang="en-US" altLang="zh-CN" sz="2000" dirty="0">
              <a:ln>
                <a:solidFill>
                  <a:schemeClr val="accent4">
                    <a:alpha val="40000"/>
                  </a:schemeClr>
                </a:solidFill>
              </a:ln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图片 16" descr="屏幕截图 2025-01-10 1725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9565"/>
            <a:ext cx="12192635" cy="51923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-635" y="0"/>
            <a:ext cx="12192635" cy="1482090"/>
          </a:xfrm>
        </p:spPr>
        <p:txBody>
          <a:bodyPr>
            <a:normAutofit lnSpcReduction="20000"/>
          </a:bodyPr>
          <a:lstStyle/>
          <a:p>
            <a:pPr algn="l" eaLnBrk="0" fontAlgn="base"/>
            <a:r>
              <a:rPr lang="en-US" altLang="zh-CN" sz="3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2.Retrieve all doctors' names and their specialties.</a:t>
            </a:r>
            <a:endParaRPr lang="en-US" altLang="zh-CN" sz="32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eaLnBrk="0" fontAlgn="base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oFunction: Shows the IDs and specialties of all doctors.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 eaLnBrk="0" fontAlgn="base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oPurpose: Understands the distribution of medical specialties in the hospital.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7" name="图片 17" descr="屏幕截图 2025-01-10 1725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88795"/>
            <a:ext cx="12192635" cy="50692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0" y="-417095"/>
            <a:ext cx="12192001" cy="2203901"/>
          </a:xfrm>
        </p:spPr>
        <p:txBody>
          <a:bodyPr/>
          <a:lstStyle/>
          <a:p>
            <a:pPr algn="l"/>
            <a:r>
              <a:rPr lang="en-US" altLang="zh-CN" sz="3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3.Retrieve all scheduled appointments after a specific date.</a:t>
            </a:r>
            <a:endParaRPr lang="en-US" altLang="zh-CN" sz="32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R="0" algn="l" eaLnBrk="0" fontAlgn="base">
              <a:lnSpc>
                <a:spcPct val="11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oFunction: Lists appointments scheduled after a specific date, including appointment ID, time, status, patient, and doctor details.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R="0" algn="l" eaLnBrk="0" fontAlgn="base">
              <a:lnSpc>
                <a:spcPct val="11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oPurpose: Tracks upcoming appointments.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8" name="图片 18" descr="屏幕截图 2025-01-10 1726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36445"/>
            <a:ext cx="12192635" cy="48215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0" y="-635"/>
            <a:ext cx="12192000" cy="1787525"/>
          </a:xfrm>
        </p:spPr>
        <p:txBody>
          <a:bodyPr/>
          <a:lstStyle/>
          <a:p>
            <a:pPr algn="l"/>
            <a:r>
              <a:rPr lang="en-US" altLang="zh-CN" sz="3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4. Retrieve all medications with their dosages</a:t>
            </a:r>
            <a:endParaRPr lang="en-US" altLang="zh-CN" sz="32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oFunction: Lists all medications and their dosages.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oPurpose: Displays a catalog of available medications.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9" name="图片 19" descr="屏幕截图 2025-01-10 1726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86890"/>
            <a:ext cx="10582275" cy="50711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0" y="-426720"/>
            <a:ext cx="12192000" cy="2204085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5. </a:t>
            </a:r>
            <a:r>
              <a:rPr lang="en-US" altLang="zh-CN" sz="32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Retrieve all treatments provided by a specific doctor.</a:t>
            </a:r>
            <a:endParaRPr lang="en-US" altLang="zh-CN" sz="18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algn="l"/>
            <a:r>
              <a:rPr lang="en-US" altLang="zh-CN" sz="18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oFunction: Lists treatments conducted by a specific doctor (DoctorID = 1), including treatment description and date.</a:t>
            </a:r>
            <a:endParaRPr lang="en-US" altLang="zh-CN" sz="1800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CN" sz="18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oPurpose: Tracks the treatment history of an individual doctor.</a:t>
            </a:r>
            <a:endParaRPr lang="en-US" altLang="zh-CN" sz="1800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图片 20" descr="屏幕截图 2025-01-10 1726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22170"/>
            <a:ext cx="11720195" cy="47358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0" y="289526"/>
            <a:ext cx="12192000" cy="1295935"/>
          </a:xfrm>
        </p:spPr>
        <p:txBody>
          <a:bodyPr>
            <a:noAutofit/>
          </a:bodyPr>
          <a:lstStyle/>
          <a:p>
            <a:pPr algn="l"/>
            <a:r>
              <a:rPr lang="en-US" altLang="zh-CN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6. Count the total number of patients in the system.</a:t>
            </a:r>
            <a:endParaRPr lang="en-US" altLang="zh-CN" sz="2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algn="l" eaLnBrk="0" fontAlgn="base"/>
            <a:r>
              <a:rPr lang="en-US" altLang="zh-CN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oFunction: Counts the number of appointments completed by each doctor.</a:t>
            </a:r>
            <a:endParaRPr lang="en-US" altLang="zh-CN" sz="2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algn="l" eaLnBrk="0" fontAlgn="base"/>
            <a:r>
              <a:rPr lang="en-US" altLang="zh-CN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oPurpose: Analyzes doctor workload and completion rates.</a:t>
            </a:r>
            <a:endParaRPr lang="en-US" altLang="zh-CN" sz="2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图片 21" descr="屏幕截图 2025-01-10 1726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68170"/>
            <a:ext cx="12217400" cy="49898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12192000" cy="1732280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7. Count the number of appointments completed by each doctor.</a:t>
            </a:r>
            <a:endParaRPr lang="en-US" altLang="zh-CN" sz="2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algn="l" eaLnBrk="0" fontAlgn="base"/>
            <a:r>
              <a:rPr lang="en-US" altLang="zh-CN" sz="24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oFunction: Counts the number of appointments completed by each doctor.</a:t>
            </a:r>
            <a:endParaRPr lang="en-US" altLang="zh-CN" sz="2400" b="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0" marR="0" algn="l" eaLnBrk="0" fontAlgn="base"/>
            <a:r>
              <a:rPr lang="en-US" altLang="zh-CN" sz="24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oPurpose: Analyzes doctor workload and completion rates.</a:t>
            </a:r>
            <a:r>
              <a:rPr lang="en-SG" sz="24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.</a:t>
            </a:r>
            <a:endParaRPr lang="en-SG" sz="2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图片 22" descr="屏幕截图 2025-01-10 1726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6905"/>
            <a:ext cx="12192000" cy="49510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0" y="273483"/>
            <a:ext cx="11935326" cy="1311978"/>
          </a:xfrm>
        </p:spPr>
        <p:txBody>
          <a:bodyPr>
            <a:noAutofit/>
          </a:bodyPr>
          <a:lstStyle/>
          <a:p>
            <a:pPr algn="l"/>
            <a:r>
              <a:rPr lang="en-US" altLang="zh-CN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8. 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Retrieve the total amount of bills paid by all patients.</a:t>
            </a:r>
            <a:endParaRPr lang="en-US" altLang="zh-CN" sz="24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algn="l"/>
            <a:r>
              <a:rPr lang="en-US" altLang="zh-CN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oFunction: Calculates the total amount of all paid bills.</a:t>
            </a:r>
            <a:endParaRPr lang="en-US" altLang="zh-CN" sz="2400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CN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oPurpose: Tracks total hospital revenue from paid bills.</a:t>
            </a:r>
            <a:endParaRPr lang="en-US" altLang="zh-CN" sz="2400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图片 23" descr="屏幕截图 2025-01-10 1727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26615"/>
            <a:ext cx="12192000" cy="47250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0" y="-1"/>
            <a:ext cx="12192000" cy="1716505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9.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unt the number of treatments provided for each specialty.</a:t>
            </a:r>
            <a:endParaRPr lang="en-US" altLang="zh-CN" sz="2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algn="l" eaLnBrk="0" fontAlgn="base"/>
            <a:r>
              <a:rPr lang="en-US" altLang="zh-CN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oFunction: Counts the treatments provided, grouped by doctor specialty.</a:t>
            </a:r>
            <a:endParaRPr lang="en-US" altLang="zh-CN" sz="2400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algn="l" eaLnBrk="0" fontAlgn="base"/>
            <a:r>
              <a:rPr lang="en-US" altLang="zh-CN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oPurpose: Evaluates the workload of each department or specialty.</a:t>
            </a:r>
            <a:endParaRPr lang="en-US" altLang="zh-CN" sz="2400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图片 15" descr="屏幕截图 2025-01-10 1727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60550"/>
            <a:ext cx="12192000" cy="49974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序号"/>
          <p:cNvSpPr txBox="1"/>
          <p:nvPr>
            <p:custDataLst>
              <p:tags r:id="rId1"/>
            </p:custDataLst>
          </p:nvPr>
        </p:nvSpPr>
        <p:spPr>
          <a:xfrm>
            <a:off x="5400840" y="1350645"/>
            <a:ext cx="575945" cy="57594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rPr>
              <a:t>1</a:t>
            </a:r>
            <a:endParaRPr lang="en-US" sz="2400" b="1" dirty="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项标题"/>
          <p:cNvSpPr txBox="1"/>
          <p:nvPr>
            <p:custDataLst>
              <p:tags r:id="rId2"/>
            </p:custDataLst>
          </p:nvPr>
        </p:nvSpPr>
        <p:spPr>
          <a:xfrm>
            <a:off x="6096000" y="1467885"/>
            <a:ext cx="4683760" cy="82296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marR="0" algn="l" eaLnBrk="0" fontAlgn="base"/>
            <a:r>
              <a:rPr lang="en-SG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Relational Database Schemas</a:t>
            </a:r>
            <a:endParaRPr lang="en-SG" sz="28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序号"/>
          <p:cNvSpPr txBox="1"/>
          <p:nvPr>
            <p:custDataLst>
              <p:tags r:id="rId3"/>
            </p:custDataLst>
          </p:nvPr>
        </p:nvSpPr>
        <p:spPr>
          <a:xfrm>
            <a:off x="5400842" y="3067682"/>
            <a:ext cx="575944" cy="50419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wrap="square" lIns="0" tIns="0" rIns="0" bIns="0" rtlCol="0" anchor="ctr" anchorCtr="0">
            <a:normAutofit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rPr>
              <a:t>2</a:t>
            </a:r>
            <a:endParaRPr lang="en-US" sz="2400" b="1" dirty="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项标题"/>
          <p:cNvSpPr txBox="1"/>
          <p:nvPr>
            <p:custDataLst>
              <p:tags r:id="rId4"/>
            </p:custDataLst>
          </p:nvPr>
        </p:nvSpPr>
        <p:spPr>
          <a:xfrm>
            <a:off x="6095999" y="2903896"/>
            <a:ext cx="5614135" cy="8248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R="0" lvl="0" algn="l" eaLnBrk="0" fontAlgn="base">
              <a:lnSpc>
                <a:spcPct val="150000"/>
              </a:lnSpc>
              <a:spcBef>
                <a:spcPts val="500"/>
              </a:spcBef>
            </a:pPr>
            <a:r>
              <a:rPr lang="en-SG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Queries with Detailed Explanations</a:t>
            </a:r>
            <a:endParaRPr lang="en-SG" sz="28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序号"/>
          <p:cNvSpPr txBox="1"/>
          <p:nvPr>
            <p:custDataLst>
              <p:tags r:id="rId5"/>
            </p:custDataLst>
          </p:nvPr>
        </p:nvSpPr>
        <p:spPr>
          <a:xfrm>
            <a:off x="5400841" y="4988243"/>
            <a:ext cx="575945" cy="57594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rPr>
              <a:t>3</a:t>
            </a:r>
            <a:endParaRPr lang="en-US" sz="2400" b="1" dirty="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项标题"/>
          <p:cNvSpPr txBox="1"/>
          <p:nvPr>
            <p:custDataLst>
              <p:tags r:id="rId6"/>
            </p:custDataLst>
          </p:nvPr>
        </p:nvSpPr>
        <p:spPr>
          <a:xfrm>
            <a:off x="6095999" y="4863782"/>
            <a:ext cx="4683760" cy="8248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algn="l" eaLnBrk="0" fontAlgn="base"/>
            <a:r>
              <a:rPr lang="en-SG" sz="3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User Manual for Hospital Management System</a:t>
            </a:r>
            <a:endParaRPr lang="en-SG" sz="32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标题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1226820" y="2446668"/>
            <a:ext cx="2880000" cy="1081088"/>
          </a:xfrm>
        </p:spPr>
        <p:txBody>
          <a:bodyPr/>
          <a:lstStyle/>
          <a:p>
            <a:r>
              <a:rPr lang="en-SG" altLang="zh-CN" dirty="0">
                <a:solidFill>
                  <a:schemeClr val="lt1">
                    <a:lumMod val="100000"/>
                  </a:schemeClr>
                </a:solidFill>
              </a:rPr>
              <a:t>MENU</a:t>
            </a:r>
            <a:endParaRPr lang="zh-CN" altLang="en-US" dirty="0">
              <a:solidFill>
                <a:schemeClr val="lt1">
                  <a:lumMod val="100000"/>
                </a:schemeClr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12192000" cy="1658469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CN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10.Retrieve all patients along with their contact numbers.</a:t>
            </a:r>
            <a:endParaRPr lang="en-US" altLang="zh-CN" sz="2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algn="l" eaLnBrk="0" fontAlgn="base"/>
            <a:r>
              <a:rPr lang="en-US" altLang="zh-CN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oFunction: Lists all patients with their contact numbers.</a:t>
            </a:r>
            <a:endParaRPr lang="en-US" altLang="zh-CN" sz="2400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algn="l" eaLnBrk="0" fontAlgn="base"/>
            <a:r>
              <a:rPr lang="en-US" altLang="zh-CN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oPurpose: Quickly accesses patient contact information.</a:t>
            </a:r>
            <a:endParaRPr lang="en-US" altLang="zh-CN" sz="2400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图片 14" descr="屏幕截图 2025-01-10 1727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70405"/>
            <a:ext cx="12191365" cy="48875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400" y="0"/>
            <a:ext cx="12189600" cy="1594301"/>
          </a:xfrm>
        </p:spPr>
        <p:txBody>
          <a:bodyPr>
            <a:normAutofit fontScale="90000" lnSpcReduction="10000"/>
          </a:bodyPr>
          <a:lstStyle/>
          <a:p>
            <a:pPr algn="l"/>
            <a:r>
              <a:rPr lang="en-US" altLang="zh-CN" sz="2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11.</a:t>
            </a:r>
            <a:r>
              <a:rPr lang="en-US" altLang="zh-CN" sz="2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Retrieve all a</a:t>
            </a:r>
            <a:r>
              <a:rPr lang="en-US" altLang="zh-CN" sz="2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ppointments along with the doctors and patients involved.</a:t>
            </a:r>
            <a:endParaRPr lang="en-US" altLang="zh-CN" sz="28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algn="l" eaLnBrk="0" fontAlgn="base"/>
            <a:r>
              <a:rPr lang="en-US" altLang="zh-CN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oFunction: Shows the time of appointments, patient names, and doctor specialties.</a:t>
            </a:r>
            <a:endParaRPr lang="en-US" altLang="zh-CN" sz="2400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algn="l" eaLnBrk="0" fontAlgn="base"/>
            <a:r>
              <a:rPr lang="en-US" altLang="zh-CN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oPurpose: Visualizes appointment participants and schedules.</a:t>
            </a:r>
            <a:endParaRPr lang="en-US" altLang="zh-CN" sz="2400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13" descr="屏幕截图 2025-01-10 1727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1776730"/>
            <a:ext cx="12189460" cy="50812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0" y="23245"/>
            <a:ext cx="12192000" cy="1642427"/>
          </a:xfrm>
        </p:spPr>
        <p:txBody>
          <a:bodyPr/>
          <a:lstStyle/>
          <a:p>
            <a:pPr algn="l"/>
            <a:r>
              <a:rPr lang="en-US" altLang="zh-CN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12. Retrie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sym typeface="+mn-ea"/>
              </a:rPr>
              <a:t>e all treatmen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vts along with the medications used.</a:t>
            </a:r>
            <a:endParaRPr lang="en-US" altLang="zh-CN" sz="2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algn="l" eaLnBrk="0" fontAlgn="base"/>
            <a:r>
              <a:rPr lang="en-US" altLang="zh-CN" sz="20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oFunction: Lists treatments with the medications used for each treatment.</a:t>
            </a:r>
            <a:endParaRPr lang="en-US" altLang="zh-CN" sz="2000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algn="l" eaLnBrk="0" fontAlgn="base"/>
            <a:r>
              <a:rPr lang="en-US" altLang="zh-CN" sz="20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oPurpose: Tracks the relationship between treatments and medications.</a:t>
            </a:r>
            <a:endParaRPr lang="en-US" altLang="zh-CN" sz="2000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图片 12" descr="屏幕截图 2025-01-10 1728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88185"/>
            <a:ext cx="12192000" cy="48698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12192000" cy="1786806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CN" sz="32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13.Ret</a:t>
            </a:r>
            <a:r>
              <a:rPr lang="en-US" altLang="zh-CN" sz="3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rieve the list of patients who have undergone lab tests.</a:t>
            </a:r>
            <a:endParaRPr lang="en-US" altLang="zh-CN" sz="32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algn="l" eaLnBrk="0" fontAlgn="base"/>
            <a:r>
              <a:rPr lang="en-US" altLang="zh-CN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oFunction: Displays a unique list of patients who have completed lab tests.</a:t>
            </a:r>
            <a:endParaRPr lang="en-US" altLang="zh-CN" sz="2400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algn="l" eaLnBrk="0" fontAlgn="base"/>
            <a:r>
              <a:rPr lang="en-US" altLang="zh-CN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oPurpose: Understands the coverage of lab testing among patients.</a:t>
            </a:r>
            <a:endParaRPr lang="en-US" altLang="zh-CN" sz="2400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图片 11" descr="屏幕截图 2025-01-10 1728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94535"/>
            <a:ext cx="12192000" cy="48634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12192000" cy="1433880"/>
          </a:xfrm>
        </p:spPr>
        <p:txBody>
          <a:bodyPr>
            <a:normAutofit lnSpcReduction="20000"/>
          </a:bodyPr>
          <a:lstStyle/>
          <a:p>
            <a:pPr algn="l"/>
            <a:r>
              <a:rPr lang="en-US" altLang="zh-CN" sz="2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14. </a:t>
            </a:r>
            <a:r>
              <a:rPr lang="en-US" altLang="zh-CN" sz="2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Retrieve patients who have unpaid bills.</a:t>
            </a:r>
            <a:endParaRPr lang="en-US" altLang="zh-CN" sz="28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algn="l"/>
            <a:r>
              <a:rPr lang="en-US" altLang="zh-CN" sz="20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oFunction: Lists patients with unpaid bills, including the bill amount and status.</a:t>
            </a:r>
            <a:endParaRPr lang="en-US" altLang="zh-CN" sz="2000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CN" sz="20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oPurpose: Identifies overdue payments for follow-up.</a:t>
            </a:r>
            <a:endParaRPr lang="en-US" altLang="zh-CN" sz="2000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0" descr="屏幕截图 2025-01-10 1728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64030"/>
            <a:ext cx="12191365" cy="50939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0" y="16042"/>
            <a:ext cx="12192000" cy="1626385"/>
          </a:xfrm>
        </p:spPr>
        <p:txBody>
          <a:bodyPr>
            <a:normAutofit lnSpcReduction="20000"/>
          </a:bodyPr>
          <a:lstStyle/>
          <a:p>
            <a:pPr algn="l"/>
            <a:r>
              <a:rPr lang="en-US" altLang="zh-CN" sz="2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15.Retrie</a:t>
            </a:r>
            <a:r>
              <a:rPr lang="en-US" altLang="zh-CN" sz="2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 all patients who visited a specific department.</a:t>
            </a:r>
            <a:endParaRPr lang="en-US" altLang="zh-CN" sz="28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algn="l" eaLnBrk="0" fontAlgn="base"/>
            <a:r>
              <a:rPr lang="en-US" altLang="zh-CN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oFunction: Lists patients who visited a specific department (e.g., Cardiology).</a:t>
            </a:r>
            <a:endParaRPr lang="en-US" altLang="zh-CN" sz="2400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algn="l" eaLnBrk="0" fontAlgn="base"/>
            <a:r>
              <a:rPr lang="en-US" altLang="zh-CN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oPurpose: Tracks patient volume for a specific department.</a:t>
            </a:r>
            <a:endParaRPr lang="en-US" altLang="zh-CN" sz="2400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9" descr="屏幕截图 2025-01-10 1728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68170"/>
            <a:ext cx="12191365" cy="49898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12192000" cy="1887030"/>
          </a:xfrm>
        </p:spPr>
        <p:txBody>
          <a:bodyPr/>
          <a:lstStyle/>
          <a:p>
            <a:pPr algn="l"/>
            <a:r>
              <a:rPr lang="en-US" altLang="zh-CN" sz="2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16. Ret</a:t>
            </a:r>
            <a:r>
              <a:rPr lang="en-US" altLang="zh-CN" sz="2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rieve the most recent appointment for each patient.</a:t>
            </a:r>
            <a:endParaRPr lang="en-US" altLang="zh-CN" sz="28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algn="l" eaLnBrk="0" fontAlgn="base"/>
            <a:r>
              <a:rPr lang="en-US" altLang="zh-CN" sz="20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oFunction: Displays the most recent appointment time for each patient.</a:t>
            </a:r>
            <a:endParaRPr lang="en-US" altLang="zh-CN" sz="2000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algn="l" eaLnBrk="0" fontAlgn="base"/>
            <a:r>
              <a:rPr lang="en-US" altLang="zh-CN" sz="20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oPurpose: Tracks the latest interactions for each patient.</a:t>
            </a:r>
            <a:endParaRPr lang="en-US" altLang="zh-CN" sz="2000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8" descr="屏幕截图 2025-01-10 1729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15820"/>
            <a:ext cx="12192000" cy="47421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12192000" cy="1605915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17. Retrie</a:t>
            </a:r>
            <a:r>
              <a:rPr lang="en-US" altLang="zh-CN" sz="2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 the total revenue generated by each department.</a:t>
            </a:r>
            <a:endParaRPr lang="en-US" altLang="zh-CN" sz="28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algn="l" eaLnBrk="0" fontAlgn="base"/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oFunction: Calculates the total revenue for each department based on paid bills.</a:t>
            </a:r>
            <a:endParaRPr lang="en-US" altLang="zh-CN" sz="18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algn="l" eaLnBrk="0" fontAlgn="base"/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oPurpose: Evaluates the financial contribution of each department.</a:t>
            </a:r>
            <a:endParaRPr lang="en-US" altLang="zh-CN" sz="18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7" descr="屏幕截图 2025-01-10 1729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33245"/>
            <a:ext cx="12191365" cy="50247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12192000" cy="1751330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18. Retrieve the</a:t>
            </a:r>
            <a:r>
              <a:rPr lang="en-US" altLang="zh-CN" sz="2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number of appointments scheduled for each month.</a:t>
            </a:r>
            <a:endParaRPr lang="en-US" altLang="zh-CN" sz="28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algn="l" eaLnBrk="0" fontAlgn="base"/>
            <a:r>
              <a:rPr lang="en-US" altLang="zh-CN" sz="20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oFunction: Counts the number of appointments grouped by month.</a:t>
            </a:r>
            <a:endParaRPr lang="en-US" altLang="zh-CN" sz="2000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algn="l" eaLnBrk="0" fontAlgn="base"/>
            <a:r>
              <a:rPr lang="en-US" altLang="zh-CN" sz="20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oPurpose: Analyzes monthly trends in appointment scheduling.</a:t>
            </a:r>
            <a:endParaRPr lang="en-US" altLang="zh-CN" sz="2000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6" descr="屏幕截图 2025-01-10 1729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43430"/>
            <a:ext cx="12191365" cy="481457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en-SG" sz="3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User Manual for Hospital Management System</a:t>
            </a:r>
            <a:endParaRPr lang="en-SG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l" eaLnBrk="0" fontAlgn="base">
              <a:buNone/>
            </a:pPr>
            <a:r>
              <a:rPr lang="en-SG" sz="2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Introduction</a:t>
            </a:r>
            <a:endParaRPr lang="en-SG" sz="28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indent="0" algn="l" eaLnBrk="0" fontAlgn="base">
              <a:buNone/>
            </a:pPr>
            <a:r>
              <a:rPr lang="en-SG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This application is a simple Hospital Management System designed for managing patient data efficiently. It provides a graphical user interface (GUI) for performing basic database operations such as adding, updating, deleting, and viewing patient records</a:t>
            </a:r>
            <a:endParaRPr lang="en-SG" sz="20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indent="0" algn="l" eaLnBrk="0" fontAlgn="base">
              <a:buNone/>
            </a:pPr>
            <a:r>
              <a:rPr lang="en-SG" sz="20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Main Features</a:t>
            </a:r>
            <a:endParaRPr lang="en-SG" sz="20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eaLnBrk="0" fontAlgn="base">
              <a:buFont typeface="Times New Roman" panose="02020603050405020304" pitchFamily="18" charset="0"/>
              <a:buAutoNum type="arabicPeriod"/>
            </a:pPr>
            <a:r>
              <a:rPr lang="en-SG" sz="20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Add Patient</a:t>
            </a:r>
            <a:r>
              <a:rPr lang="en-SG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 Add a new patient record to the database.</a:t>
            </a:r>
            <a:endParaRPr lang="en-SG" sz="20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eaLnBrk="0" fontAlgn="base">
              <a:buFont typeface="Times New Roman" panose="02020603050405020304" pitchFamily="18" charset="0"/>
              <a:buAutoNum type="arabicPeriod"/>
            </a:pPr>
            <a:r>
              <a:rPr lang="en-SG" sz="20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Update Contact</a:t>
            </a:r>
            <a:r>
              <a:rPr lang="en-SG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 Update the contact details (phone number and email) of an existing patient.</a:t>
            </a:r>
            <a:endParaRPr lang="en-SG" sz="20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eaLnBrk="0" fontAlgn="base">
              <a:buFont typeface="Times New Roman" panose="02020603050405020304" pitchFamily="18" charset="0"/>
              <a:buAutoNum type="arabicPeriod"/>
            </a:pPr>
            <a:r>
              <a:rPr lang="en-SG" sz="20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Delete Patient</a:t>
            </a:r>
            <a:r>
              <a:rPr lang="en-SG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 Delete a patient record from the database.</a:t>
            </a:r>
            <a:endParaRPr lang="en-SG" sz="20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eaLnBrk="0" fontAlgn="base">
              <a:buFont typeface="Times New Roman" panose="02020603050405020304" pitchFamily="18" charset="0"/>
              <a:buAutoNum type="arabicPeriod"/>
            </a:pPr>
            <a:r>
              <a:rPr lang="en-SG" sz="20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View Patients</a:t>
            </a:r>
            <a:r>
              <a:rPr lang="en-SG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 View all patient records or search for a specific patient by ID.</a:t>
            </a:r>
            <a:endParaRPr lang="en-SG" sz="20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-680720" y="0"/>
            <a:ext cx="6868160" cy="94381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Logical ERD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403" y="943815"/>
            <a:ext cx="8424488" cy="587523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0" y="1"/>
            <a:ext cx="4683760" cy="812799"/>
          </a:xfrm>
        </p:spPr>
        <p:txBody>
          <a:bodyPr/>
          <a:lstStyle/>
          <a:p>
            <a:r>
              <a:rPr lang="en-SG" sz="3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1. Add Patient</a:t>
            </a:r>
            <a:endParaRPr lang="en-SG" sz="36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87362" y="1639918"/>
            <a:ext cx="437949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Steps to Add a Patient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 </a:t>
            </a:r>
            <a:endParaRPr lang="zh-CN" altLang="zh-CN" sz="16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 eaLnBrk="0">
              <a:buFont typeface="+mj-lt"/>
              <a:buAutoNum type="arabicPeriod"/>
              <a:tabLst>
                <a:tab pos="914400" algn="l"/>
              </a:tabLst>
            </a:pPr>
            <a:r>
              <a:rPr lang="en-US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Click on the </a:t>
            </a:r>
            <a:r>
              <a:rPr lang="en-US" altLang="zh-C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"Add Patient"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button at the top of the screen.</a:t>
            </a:r>
            <a:endParaRPr lang="zh-CN" altLang="zh-CN" sz="16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 eaLnBrk="0">
              <a:buFont typeface="+mj-lt"/>
              <a:buAutoNum type="arabicPeriod"/>
              <a:tabLst>
                <a:tab pos="914400" algn="l"/>
              </a:tabLst>
            </a:pPr>
            <a:r>
              <a:rPr lang="en-US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Fill in the required details in the form: </a:t>
            </a:r>
            <a:endParaRPr lang="zh-CN" altLang="zh-CN" sz="16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lvl="2" indent="-228600" eaLnBrk="0"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altLang="zh-C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Patient ID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 A unique identifier for the patient.</a:t>
            </a:r>
            <a:endParaRPr lang="zh-CN" altLang="zh-CN" sz="16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lvl="2" indent="-228600" eaLnBrk="0"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altLang="zh-C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Full </a:t>
            </a:r>
            <a:r>
              <a:rPr lang="en-US" altLang="zh-C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Name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 The full name of the patient.</a:t>
            </a:r>
            <a:endParaRPr lang="zh-CN" altLang="zh-CN" sz="16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lvl="2" indent="-228600" eaLnBrk="0"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altLang="zh-C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Date of Birth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 Enter the date in YYYY-MM-DD format.</a:t>
            </a:r>
            <a:endParaRPr lang="zh-CN" altLang="zh-CN" sz="16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lvl="2" indent="-228600" eaLnBrk="0"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altLang="zh-C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Email Address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 Enter the patient's email address.</a:t>
            </a:r>
            <a:endParaRPr lang="zh-CN" altLang="zh-CN" sz="16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 eaLnBrk="0">
              <a:buFont typeface="+mj-lt"/>
              <a:buAutoNum type="arabicPeriod"/>
              <a:tabLst>
                <a:tab pos="914400" algn="l"/>
              </a:tabLst>
            </a:pPr>
            <a:r>
              <a:rPr lang="en-US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Click the </a:t>
            </a:r>
            <a:r>
              <a:rPr lang="en-US" altLang="zh-C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"Add Patient"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button below the textboxes to save the record.</a:t>
            </a:r>
            <a:endParaRPr lang="zh-CN" altLang="zh-CN" sz="16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 eaLnBrk="0">
              <a:buFont typeface="+mj-lt"/>
              <a:buAutoNum type="arabicPeriod"/>
              <a:tabLst>
                <a:tab pos="914400" algn="l"/>
              </a:tabLst>
            </a:pPr>
            <a:r>
              <a:rPr lang="en-US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If successful, a confirmation message will appear.</a:t>
            </a:r>
            <a:endParaRPr lang="zh-CN" altLang="zh-CN" sz="16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R="0" lvl="0" algn="l" eaLnBrk="0" fontAlgn="base"/>
            <a:endParaRPr lang="en-SG" sz="16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 descr="图形用户界面, 应用程序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895" y="1322214"/>
            <a:ext cx="7301035" cy="511670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4676" y="-10160"/>
            <a:ext cx="9144000" cy="657726"/>
          </a:xfrm>
        </p:spPr>
        <p:txBody>
          <a:bodyPr>
            <a:noAutofit/>
          </a:bodyPr>
          <a:lstStyle/>
          <a:p>
            <a:pPr algn="l"/>
            <a:r>
              <a:rPr lang="en-SG" sz="3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2. Update Email</a:t>
            </a:r>
            <a:endParaRPr lang="en-SG" sz="36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66444" y="1897829"/>
            <a:ext cx="486075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Steps to Update a Patient's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Email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 </a:t>
            </a:r>
            <a:endParaRPr lang="zh-CN" altLang="zh-CN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 eaLnBrk="0">
              <a:buFont typeface="+mj-lt"/>
              <a:buAutoNum type="arabicPeriod"/>
              <a:tabLst>
                <a:tab pos="914400" algn="l"/>
              </a:tabLst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Click on the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"Update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Email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"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button at the top of the screen.</a:t>
            </a:r>
            <a:endParaRPr lang="zh-CN" altLang="zh-CN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 eaLnBrk="0">
              <a:buFont typeface="+mj-lt"/>
              <a:buAutoNum type="arabicPeriod"/>
              <a:tabLst>
                <a:tab pos="914400" algn="l"/>
              </a:tabLst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Enter the following details: </a:t>
            </a:r>
            <a:endParaRPr lang="zh-CN" altLang="zh-CN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lvl="2" indent="-228600" eaLnBrk="0"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Patient ID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 The ID of the patient whose contact details need to be updated.</a:t>
            </a:r>
            <a:endParaRPr lang="zh-CN" altLang="zh-CN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lvl="2" indent="-228600" eaLnBrk="0"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New Email Address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 Enter the updated email address.</a:t>
            </a:r>
            <a:endParaRPr lang="zh-CN" altLang="zh-CN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 eaLnBrk="0">
              <a:buFont typeface="+mj-lt"/>
              <a:buAutoNum type="arabicPeriod"/>
              <a:tabLst>
                <a:tab pos="914400" algn="l"/>
              </a:tabLst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Click the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"Update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Email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"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button below the textboxes.</a:t>
            </a:r>
            <a:endParaRPr lang="zh-CN" altLang="zh-CN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 eaLnBrk="0">
              <a:buFont typeface="+mj-lt"/>
              <a:buAutoNum type="arabicPeriod"/>
              <a:tabLst>
                <a:tab pos="914400" algn="l"/>
              </a:tabLst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 confirmation message will appear if the update is successful.</a:t>
            </a:r>
            <a:endParaRPr lang="zh-CN" altLang="zh-CN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图片 1" descr="图形用户界面, 文本, 应用程序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676" y="1427656"/>
            <a:ext cx="6765628" cy="474962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13360" y="0"/>
            <a:ext cx="3481137" cy="995680"/>
          </a:xfrm>
        </p:spPr>
        <p:txBody>
          <a:bodyPr>
            <a:normAutofit/>
          </a:bodyPr>
          <a:lstStyle/>
          <a:p>
            <a:pPr algn="l"/>
            <a:r>
              <a:rPr lang="en-SG" sz="3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3. Delete Patient</a:t>
            </a:r>
            <a:endParaRPr lang="en-SG" sz="36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06653" y="1251284"/>
            <a:ext cx="5085347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eaLnBrk="0" fontAlgn="base"/>
            <a:r>
              <a:rPr lang="en-SG" sz="2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Steps to Delete a Patient</a:t>
            </a:r>
            <a:r>
              <a:rPr lang="en-SG" sz="2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 </a:t>
            </a:r>
            <a:endParaRPr lang="en-SG" sz="28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marR="0" lvl="1" indent="-285750" algn="l" eaLnBrk="0" fontAlgn="base">
              <a:buFont typeface="Times New Roman" panose="02020603050405020304" pitchFamily="18" charset="0"/>
              <a:buAutoNum type="arabicPeriod"/>
            </a:pPr>
            <a:r>
              <a:rPr lang="en-SG" sz="2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Click on the </a:t>
            </a:r>
            <a:r>
              <a:rPr lang="en-SG" sz="2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"Delete Patient"</a:t>
            </a:r>
            <a:r>
              <a:rPr lang="en-SG" sz="2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button at the top of the screen.</a:t>
            </a:r>
            <a:endParaRPr lang="en-SG" sz="28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marR="0" lvl="1" indent="-285750" algn="l" eaLnBrk="0" fontAlgn="base">
              <a:buFont typeface="Times New Roman" panose="02020603050405020304" pitchFamily="18" charset="0"/>
              <a:buAutoNum type="arabicPeriod"/>
            </a:pPr>
            <a:r>
              <a:rPr lang="en-SG" sz="2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Enter the </a:t>
            </a:r>
            <a:r>
              <a:rPr lang="en-SG" sz="2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Patient ID</a:t>
            </a:r>
            <a:r>
              <a:rPr lang="en-SG" sz="2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of the record to be deleted.</a:t>
            </a:r>
            <a:endParaRPr lang="en-SG" sz="28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marR="0" lvl="1" indent="-285750" algn="l" eaLnBrk="0" fontAlgn="base">
              <a:buFont typeface="Times New Roman" panose="02020603050405020304" pitchFamily="18" charset="0"/>
              <a:buAutoNum type="arabicPeriod"/>
            </a:pPr>
            <a:r>
              <a:rPr lang="en-SG" sz="2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Click the </a:t>
            </a:r>
            <a:r>
              <a:rPr lang="en-SG" sz="2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"Delete Patient"</a:t>
            </a:r>
            <a:r>
              <a:rPr lang="en-SG" sz="2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button below the textbox.</a:t>
            </a:r>
            <a:endParaRPr lang="en-SG" sz="28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marR="0" lvl="1" indent="-285750" algn="l" eaLnBrk="0" fontAlgn="base">
              <a:buFont typeface="Times New Roman" panose="02020603050405020304" pitchFamily="18" charset="0"/>
              <a:buAutoNum type="arabicPeriod"/>
            </a:pPr>
            <a:r>
              <a:rPr lang="en-SG" sz="2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 confirmation message will appear if the deletion is successful</a:t>
            </a:r>
            <a:r>
              <a:rPr lang="en-SG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.</a:t>
            </a:r>
            <a:endParaRPr lang="en-SG" sz="105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SG" dirty="0">
              <a:solidFill>
                <a:schemeClr val="accent4"/>
              </a:solidFill>
            </a:endParaRPr>
          </a:p>
        </p:txBody>
      </p:sp>
      <p:pic>
        <p:nvPicPr>
          <p:cNvPr id="2" name="图片 1" descr="图形用户界面, 文本, 应用程序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988" y="1373311"/>
            <a:ext cx="6964665" cy="486503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0" y="367838"/>
            <a:ext cx="6833937" cy="2195522"/>
          </a:xfrm>
        </p:spPr>
        <p:txBody>
          <a:bodyPr/>
          <a:lstStyle/>
          <a:p>
            <a:pPr algn="l"/>
            <a:r>
              <a:rPr lang="en-SG" sz="3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4. View Patients</a:t>
            </a:r>
            <a:endParaRPr lang="en-SG" sz="32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algn="l"/>
            <a:r>
              <a:rPr lang="en-SG" sz="32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Steps to View All Patients</a:t>
            </a:r>
            <a:endParaRPr lang="en-SG" sz="32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7026442" y="1381209"/>
            <a:ext cx="51655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Steps to View All Patients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endParaRPr lang="zh-CN" altLang="zh-CN" sz="24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 eaLnBrk="0">
              <a:buFont typeface="+mj-lt"/>
              <a:buAutoNum type="arabicPeriod"/>
              <a:tabLst>
                <a:tab pos="914400" algn="l"/>
              </a:tabLst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Leave the textbox blank and click on the 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"View Patients"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button below the textbox.</a:t>
            </a:r>
            <a:endParaRPr lang="zh-CN" altLang="zh-CN" sz="24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 eaLnBrk="0">
              <a:buFont typeface="+mj-lt"/>
              <a:buAutoNum type="arabicPeriod"/>
              <a:tabLst>
                <a:tab pos="914400" algn="l"/>
              </a:tabLst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All patient records will be displayed in a table format.</a:t>
            </a:r>
            <a:endParaRPr lang="zh-CN" altLang="zh-CN" sz="24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 eaLnBrk="0">
              <a:buFont typeface="+mj-lt"/>
              <a:buAutoNum type="arabicPeriod"/>
              <a:tabLst>
                <a:tab pos="914400" algn="l"/>
              </a:tabLst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Each record includes: </a:t>
            </a:r>
            <a:endParaRPr lang="zh-CN" altLang="zh-CN" sz="24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lvl="2" indent="-228600" eaLnBrk="0"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ID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 Patient ID</a:t>
            </a:r>
            <a:endParaRPr lang="zh-CN" altLang="zh-CN" sz="24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lvl="2" indent="-228600" eaLnBrk="0"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Name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 Patient's Name</a:t>
            </a:r>
            <a:endParaRPr lang="zh-CN" altLang="zh-CN" sz="24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lvl="2" indent="-228600" eaLnBrk="0"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Date of Birth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 Patient's Date of Birth</a:t>
            </a:r>
            <a:endParaRPr lang="zh-CN" altLang="zh-CN" sz="24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lvl="2" indent="-228600" eaLnBrk="0"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Email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: Patient's Email Address</a:t>
            </a:r>
            <a:endParaRPr lang="zh-CN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图片 1" descr="表格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208"/>
            <a:ext cx="7236232" cy="500943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0" y="192505"/>
            <a:ext cx="8229600" cy="397578"/>
          </a:xfrm>
        </p:spPr>
        <p:txBody>
          <a:bodyPr>
            <a:noAutofit/>
          </a:bodyPr>
          <a:lstStyle/>
          <a:p>
            <a:pPr algn="l"/>
            <a:r>
              <a:rPr lang="en-SG" sz="40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Steps to Search for a Specific Patient</a:t>
            </a:r>
            <a:endParaRPr lang="en-SG" sz="40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24800" y="1331495"/>
            <a:ext cx="4267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fontAlgn="base"/>
            <a:r>
              <a:rPr lang="en-SG" sz="24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Enter the Patient ID in the search field.</a:t>
            </a:r>
            <a:endParaRPr lang="en-SG" sz="2400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marR="0" lvl="1" fontAlgn="base"/>
            <a:r>
              <a:rPr lang="en-SG" sz="24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Click the "View Patients" button.</a:t>
            </a:r>
            <a:endParaRPr lang="en-SG" sz="2400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SG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The record of the specific patient will be displayed</a:t>
            </a:r>
            <a:endParaRPr lang="en-SG" sz="2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SG" dirty="0">
              <a:solidFill>
                <a:schemeClr val="accent4"/>
              </a:solidFill>
            </a:endParaRPr>
          </a:p>
        </p:txBody>
      </p:sp>
      <p:pic>
        <p:nvPicPr>
          <p:cNvPr id="2" name="图片 1" descr="图形用户界面, 文本, 应用程序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87094"/>
            <a:ext cx="7825481" cy="54324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, 表格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1710" y="336919"/>
            <a:ext cx="8857672" cy="618416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597569" y="1507957"/>
            <a:ext cx="8768398" cy="2294021"/>
          </a:xfrm>
        </p:spPr>
        <p:txBody>
          <a:bodyPr/>
          <a:lstStyle/>
          <a:p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br>
              <a:rPr lang="en-US" altLang="zh-CN" dirty="0"/>
            </a:br>
            <a:r>
              <a:rPr lang="en-US" altLang="zh-CN" dirty="0"/>
              <a:t>THAT’S ALL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840105" y="1518285"/>
            <a:ext cx="5157470" cy="4671060"/>
          </a:xfrm>
        </p:spPr>
        <p:txBody>
          <a:bodyPr>
            <a:normAutofit/>
          </a:bodyPr>
          <a:p>
            <a:pPr marL="0" indent="0" algn="l">
              <a:lnSpc>
                <a:spcPct val="150000"/>
              </a:lnSpc>
              <a:buNone/>
            </a:pPr>
            <a:r>
              <a:rPr lang="en-SG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1. Patient Table</a:t>
            </a:r>
            <a:endParaRPr lang="en-SG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SG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2. Patient Contact Table</a:t>
            </a:r>
            <a:endParaRPr lang="en-SG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SG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3. Visitor Table</a:t>
            </a:r>
            <a:endParaRPr lang="en-SG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SG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4. Bill Table</a:t>
            </a:r>
            <a:endParaRPr lang="en-SG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SG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5. </a:t>
            </a:r>
            <a:r>
              <a:rPr lang="en-SG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LabTest</a:t>
            </a:r>
            <a:r>
              <a:rPr lang="en-SG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Table</a:t>
            </a:r>
            <a:endParaRPr lang="en-SG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SG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6. </a:t>
            </a:r>
            <a:r>
              <a:rPr lang="en-SG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LabTestInfo</a:t>
            </a:r>
            <a:r>
              <a:rPr lang="en-SG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Table</a:t>
            </a:r>
            <a:br>
              <a:rPr lang="en-SG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</a:br>
            <a:r>
              <a:rPr lang="en-SG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7. </a:t>
            </a:r>
            <a:r>
              <a:rPr lang="en-SG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LabTestInstances</a:t>
            </a:r>
            <a:r>
              <a:rPr lang="en-SG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Table</a:t>
            </a:r>
            <a:endParaRPr lang="en-SG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endParaRPr lang="en-SG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4"/>
          </p:nvPr>
        </p:nvSpPr>
        <p:spPr>
          <a:xfrm>
            <a:off x="6172200" y="1517650"/>
            <a:ext cx="5183505" cy="4671695"/>
          </a:xfrm>
        </p:spPr>
        <p:txBody>
          <a:bodyPr>
            <a:normAutofit fontScale="90000"/>
          </a:bodyPr>
          <a:p>
            <a:pPr marL="0" indent="0" algn="l" fontAlgn="auto">
              <a:lnSpc>
                <a:spcPct val="150000"/>
              </a:lnSpc>
              <a:buNone/>
            </a:pPr>
            <a:r>
              <a:rPr lang="en-SG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8. Department Table</a:t>
            </a:r>
            <a:br>
              <a:rPr lang="en-SG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</a:br>
            <a:r>
              <a:rPr lang="en-SG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9. Staff Table</a:t>
            </a:r>
            <a:br>
              <a:rPr lang="en-SG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</a:br>
            <a:r>
              <a:rPr lang="en-SG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10. Doctor Table</a:t>
            </a:r>
            <a:endParaRPr lang="en-SG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l" fontAlgn="auto">
              <a:lnSpc>
                <a:spcPct val="150000"/>
              </a:lnSpc>
              <a:buNone/>
            </a:pPr>
            <a:r>
              <a:rPr lang="en-SG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11. Nurse Table</a:t>
            </a:r>
            <a:endParaRPr lang="en-SG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l" fontAlgn="auto">
              <a:lnSpc>
                <a:spcPct val="150000"/>
              </a:lnSpc>
              <a:buNone/>
            </a:pPr>
            <a:r>
              <a:rPr lang="en-SG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12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.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Appointment Table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l" fontAlgn="auto">
              <a:lnSpc>
                <a:spcPct val="15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13. Treatment Table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l" fontAlgn="auto">
              <a:lnSpc>
                <a:spcPct val="150000"/>
              </a:lnSpc>
              <a:buNone/>
            </a:pPr>
            <a:r>
              <a:rPr lang="en-SG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14. Medication Table</a:t>
            </a:r>
            <a:endParaRPr lang="en-SG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l" fontAlgn="auto">
              <a:lnSpc>
                <a:spcPct val="150000"/>
              </a:lnSpc>
              <a:buNone/>
            </a:pPr>
            <a:r>
              <a:rPr lang="en-SG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15.Treat-Medication Table</a:t>
            </a:r>
            <a:endParaRPr lang="en-SG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5625" y="472333"/>
            <a:ext cx="11081442" cy="1045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1.Relational Database Schemas</a:t>
            </a:r>
            <a:endParaRPr lang="en-SG" sz="4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SG" dirty="0">
              <a:solidFill>
                <a:schemeClr val="accent4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4617" y="1658521"/>
            <a:ext cx="9624291" cy="5744424"/>
          </a:xfrm>
        </p:spPr>
        <p:txBody>
          <a:bodyPr>
            <a:noAutofit/>
          </a:bodyPr>
          <a:lstStyle/>
          <a:p>
            <a:pPr algn="l" eaLnBrk="0">
              <a:lnSpc>
                <a:spcPct val="150000"/>
              </a:lnSpc>
            </a:pPr>
            <a:br>
              <a:rPr lang="en-US" sz="18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zh-CN" altLang="en-US" sz="1800" b="0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-1" y="-1"/>
            <a:ext cx="962429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1.Relational Database Schemas</a:t>
            </a:r>
            <a:endParaRPr lang="en-SG" sz="4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SG" dirty="0">
              <a:solidFill>
                <a:schemeClr val="accent4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38545" y="1046439"/>
            <a:ext cx="6419273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Patient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Stores patient details.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Attributes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PatientID, FullName, DateOfBirth,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EmailAddress.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PatientContact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Stores patient contact numbers.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Attributes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PatientID, ContactNumber.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Visitor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Tracks visitors associated with patients.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Attributes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VisitorID, PatientID, Relationship.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Bill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Manages billing information.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Attributes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BillID, Amount, PaymentStatus, PatientID.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6096000" y="1184937"/>
            <a:ext cx="8194940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LabTest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Lists types of lab tests.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Attributes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TestID, TestName.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LabTestInfo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Provides additional details about lab tests.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Attributes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LabID, TestID.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LabTestInstances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Records lab tests conducted for patients.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Attributes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TestID, PatientID, DateConducted.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zh-CN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b="1" dirty="0"/>
              <a:t>Department</a:t>
            </a:r>
            <a:br>
              <a:rPr lang="en-US" altLang="zh-CN" dirty="0"/>
            </a:br>
            <a:r>
              <a:rPr lang="en-US" altLang="zh-CN" b="1" dirty="0"/>
              <a:t>Purpose</a:t>
            </a:r>
            <a:r>
              <a:rPr lang="en-US" altLang="zh-CN" dirty="0"/>
              <a:t>: Defines hospital departments.</a:t>
            </a:r>
            <a:br>
              <a:rPr lang="en-US" altLang="zh-CN" dirty="0"/>
            </a:br>
            <a:r>
              <a:rPr lang="en-US" altLang="zh-CN" b="1" dirty="0"/>
              <a:t>Attributes</a:t>
            </a:r>
            <a:r>
              <a:rPr lang="en-US" altLang="zh-CN" dirty="0"/>
              <a:t>: </a:t>
            </a:r>
            <a:r>
              <a:rPr lang="en-US" altLang="zh-CN" dirty="0" err="1"/>
              <a:t>DepartmentID</a:t>
            </a:r>
            <a:r>
              <a:rPr lang="en-US" altLang="zh-CN" dirty="0"/>
              <a:t>, </a:t>
            </a:r>
            <a:r>
              <a:rPr lang="en-US" altLang="zh-CN" dirty="0" err="1"/>
              <a:t>DepartmentName</a:t>
            </a:r>
            <a:r>
              <a:rPr lang="en-US" altLang="zh-CN" dirty="0"/>
              <a:t>, Location.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67854" y="1028343"/>
            <a:ext cx="6040582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Staff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Stores information about hospital staff.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Attributes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StaffID, FullName, ContactNumber,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dirty="0">
                <a:latin typeface="Arial" panose="020B0604020202020204" pitchFamily="34" charset="0"/>
              </a:rPr>
              <a:t>      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DepartmentID.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Doctor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Tracks doctor details and specialties.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Attributes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DoctorID, Specialty, StaffID.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Nurse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Tracks nurse details.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Attributes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NurseID, StaffID.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zh-CN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b="1" dirty="0"/>
              <a:t>Appointment</a:t>
            </a:r>
            <a:br>
              <a:rPr lang="en-US" altLang="zh-CN" dirty="0"/>
            </a:br>
            <a:r>
              <a:rPr lang="en-US" altLang="zh-CN" b="1" dirty="0"/>
              <a:t>Purpose</a:t>
            </a:r>
            <a:r>
              <a:rPr lang="en-US" altLang="zh-CN" dirty="0"/>
              <a:t>: Manages patient appointments with doctors.</a:t>
            </a:r>
            <a:br>
              <a:rPr lang="en-US" altLang="zh-CN" dirty="0"/>
            </a:br>
            <a:r>
              <a:rPr lang="en-US" altLang="zh-CN" b="1" dirty="0"/>
              <a:t>Attributes</a:t>
            </a:r>
            <a:r>
              <a:rPr lang="en-US" altLang="zh-CN" dirty="0"/>
              <a:t>: </a:t>
            </a:r>
            <a:r>
              <a:rPr lang="en-US" altLang="zh-CN" dirty="0" err="1"/>
              <a:t>AppointmentID</a:t>
            </a:r>
            <a:r>
              <a:rPr lang="en-US" altLang="zh-CN" dirty="0"/>
              <a:t>, </a:t>
            </a:r>
            <a:r>
              <a:rPr lang="en-US" altLang="zh-CN" dirty="0" err="1"/>
              <a:t>DateTime</a:t>
            </a:r>
            <a:r>
              <a:rPr lang="en-US" altLang="zh-CN" dirty="0"/>
              <a:t>, Status, 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dirty="0"/>
              <a:t>                   </a:t>
            </a:r>
            <a:r>
              <a:rPr lang="en-US" altLang="zh-CN" dirty="0" err="1"/>
              <a:t>PatientID</a:t>
            </a:r>
            <a:r>
              <a:rPr lang="en-US" altLang="zh-CN" dirty="0"/>
              <a:t>, </a:t>
            </a:r>
            <a:r>
              <a:rPr lang="en-US" altLang="zh-CN" dirty="0" err="1"/>
              <a:t>DoctorID</a:t>
            </a:r>
            <a:r>
              <a:rPr lang="en-US" altLang="zh-CN" dirty="0"/>
              <a:t>.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6308436" y="1552277"/>
            <a:ext cx="553258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Treatment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Records treatments provided to patients.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Attributes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TreatmentID, TreatmentDescription, 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DateOfTreatment, PatientID, DoctorID.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Medication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Lists medications available.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Attributes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MedicationID, Name, Dosage.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TreatMedication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Links treatments to medications used.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Attributes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TreatmentID, MedicationID.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8146473" cy="1119916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</a:rPr>
              <a:t>Building the database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05296" y="559958"/>
            <a:ext cx="2466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chemeClr val="accent4"/>
                </a:solidFill>
              </a:rPr>
              <a:t>We used SQL Server to implement this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15864"/>
            <a:ext cx="4253735" cy="57421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295" y="1420509"/>
            <a:ext cx="4314002" cy="52283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806" y="774007"/>
            <a:ext cx="4186401" cy="51492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340" y="774007"/>
            <a:ext cx="5715000" cy="5524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-1145310" y="0"/>
            <a:ext cx="7703127" cy="95467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Inserting Data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994371" y="1477818"/>
            <a:ext cx="2387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accent4"/>
                </a:solidFill>
              </a:rPr>
              <a:t>We inserted 20 rows to each table</a:t>
            </a:r>
            <a:endParaRPr lang="zh-CN" altLang="en-US" sz="2800" dirty="0">
              <a:solidFill>
                <a:schemeClr val="accent4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585" y="1114424"/>
            <a:ext cx="7318124" cy="52457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1.0"/>
  <p:tag name="KSO_WM_UNIT_TYPE" val="i"/>
  <p:tag name="KSO_WM_UNIT_INDEX" val="10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0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100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1.0"/>
  <p:tag name="KSO_WM_UNIT_TYPE" val="i"/>
  <p:tag name="KSO_WM_UNIT_INDEX" val="14"/>
</p:tagLst>
</file>

<file path=ppt/tags/tag10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1.0"/>
  <p:tag name="KSO_WM_UNIT_TYPE" val="i"/>
  <p:tag name="KSO_WM_UNIT_INDEX" val="15"/>
</p:tagLst>
</file>

<file path=ppt/tags/tag10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1.0"/>
  <p:tag name="KSO_WM_UNIT_TYPE" val="i"/>
  <p:tag name="KSO_WM_UNIT_INDEX" val="16"/>
</p:tagLst>
</file>

<file path=ppt/tags/tag10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7"/>
  <p:tag name="KSO_WM_UNIT_LAYERLEVEL" val="1"/>
  <p:tag name="KSO_WM_TAG_VERSION" val="1.0"/>
  <p:tag name="KSO_WM_UNIT_TYPE" val="i"/>
  <p:tag name="KSO_WM_UNIT_INDEX" val="17"/>
</p:tagLst>
</file>

<file path=ppt/tags/tag10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8"/>
  <p:tag name="KSO_WM_UNIT_LAYERLEVEL" val="1"/>
  <p:tag name="KSO_WM_TAG_VERSION" val="1.0"/>
  <p:tag name="KSO_WM_UNIT_TYPE" val="i"/>
  <p:tag name="KSO_WM_UNIT_INDEX" val="18"/>
</p:tagLst>
</file>

<file path=ppt/tags/tag10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9"/>
  <p:tag name="KSO_WM_UNIT_LAYERLEVEL" val="1"/>
  <p:tag name="KSO_WM_TAG_VERSION" val="1.0"/>
  <p:tag name="KSO_WM_UNIT_TYPE" val="i"/>
  <p:tag name="KSO_WM_UNIT_INDEX" val="19"/>
</p:tagLst>
</file>

<file path=ppt/tags/tag10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0"/>
  <p:tag name="KSO_WM_UNIT_LAYERLEVEL" val="1"/>
  <p:tag name="KSO_WM_TAG_VERSION" val="1.0"/>
  <p:tag name="KSO_WM_UNIT_TYPE" val="i"/>
  <p:tag name="KSO_WM_UNIT_INDEX" val="20"/>
</p:tagLst>
</file>

<file path=ppt/tags/tag10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1"/>
  <p:tag name="KSO_WM_UNIT_LAYERLEVEL" val="1"/>
  <p:tag name="KSO_WM_TAG_VERSION" val="1.0"/>
  <p:tag name="KSO_WM_UNIT_TYPE" val="i"/>
  <p:tag name="KSO_WM_UNIT_INDEX" val="21"/>
</p:tagLst>
</file>

<file path=ppt/tags/tag1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0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副标题"/>
  <p:tag name="KSO_WM_UNIT_NOCLEAR" val="0"/>
  <p:tag name="KSO_WM_UNIT_VALUE" val="10"/>
  <p:tag name="KSO_WM_UNIT_TYPE" val="b"/>
  <p:tag name="KSO_WM_UNIT_INDEX" val="1"/>
</p:tagLst>
</file>

<file path=ppt/tags/tag1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UNIT_TYPE" val="i"/>
  <p:tag name="KSO_WM_UNIT_INDEX" val="1"/>
</p:tagLst>
</file>

<file path=ppt/tags/tag10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10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0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</p:tagLst>
</file>

<file path=ppt/tags/tag10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10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UNIT_TYPE" val="i"/>
  <p:tag name="KSO_WM_UNIT_INDEX" val="6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UNIT_TYPE" val="i"/>
  <p:tag name="KSO_WM_UNIT_INDEX" val="7"/>
</p:tagLst>
</file>

<file path=ppt/tags/tag10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UNIT_TYPE" val="i"/>
  <p:tag name="KSO_WM_UNIT_INDEX" val="8"/>
</p:tagLst>
</file>

<file path=ppt/tags/tag10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UNIT_TYPE" val="i"/>
  <p:tag name="KSO_WM_UNIT_INDEX" val="9"/>
</p:tagLst>
</file>

<file path=ppt/tags/tag10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UNIT_TYPE" val="i"/>
  <p:tag name="KSO_WM_UNIT_INDEX" val="10"/>
</p:tagLst>
</file>

<file path=ppt/tags/tag10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UNIT_TYPE" val="i"/>
  <p:tag name="KSO_WM_UNIT_INDEX" val="11"/>
</p:tagLst>
</file>

<file path=ppt/tags/tag10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UNIT_TYPE" val="i"/>
  <p:tag name="KSO_WM_UNIT_INDEX" val="12"/>
</p:tagLst>
</file>

<file path=ppt/tags/tag1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3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1"/>
</p:tagLst>
</file>

<file path=ppt/tags/tag1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2"/>
</p:tagLst>
</file>

<file path=ppt/tags/tag1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0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0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0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0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0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10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10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10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10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</p:tagLst>
</file>

<file path=ppt/tags/tag10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10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UNIT_TYPE" val="i"/>
  <p:tag name="KSO_WM_UNIT_INDEX" val="7"/>
</p:tagLst>
</file>

<file path=ppt/tags/tag10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UNIT_TYPE" val="i"/>
  <p:tag name="KSO_WM_UNIT_INDEX" val="8"/>
</p:tagLst>
</file>

<file path=ppt/tags/tag10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UNIT_TYPE" val="i"/>
  <p:tag name="KSO_WM_UNIT_INDEX" val="9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10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10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10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10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10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10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0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1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81"/>
  <p:tag name="KSO_WM_UNIT_TYPE" val="f"/>
  <p:tag name="KSO_WM_UNIT_INDEX" val="3"/>
  <p:tag name="KSO_WM_UNIT_SUBTYPE" val="g"/>
</p:tagLst>
</file>

<file path=ppt/tags/tag10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2"/>
</p:tagLst>
</file>

<file path=ppt/tags/tag10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0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TEMPLATE_CATEGORY" val="custom"/>
  <p:tag name="KSO_WM_TEMPLATE_INDEX" val="20230979"/>
</p:tagLst>
</file>

<file path=ppt/tags/tag10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NOCLEAR" val="0"/>
  <p:tag name="KSO_WM_TEMPLATE_CATEGORY" val="custom"/>
  <p:tag name="KSO_WM_TEMPLATE_INDEX" val="20230979"/>
</p:tagLst>
</file>

<file path=ppt/tags/tag10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8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979"/>
  <p:tag name="KSO_WM_TEMPLATE_THUMBS_INDEX" val="1、9"/>
</p:tagLst>
</file>

<file path=ppt/tags/tag10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10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UNIT_TYPE" val="i"/>
  <p:tag name="KSO_WM_UNIT_INDEX" val="2"/>
</p:tagLst>
</file>

<file path=ppt/tags/tag10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1.0"/>
  <p:tag name="KSO_WM_UNIT_TYPE" val="i"/>
  <p:tag name="KSO_WM_UNIT_INDEX" val="3"/>
</p:tagLst>
</file>

<file path=ppt/tags/tag10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1.0"/>
  <p:tag name="KSO_WM_UNIT_TYPE" val="i"/>
  <p:tag name="KSO_WM_UNIT_INDEX" val="4"/>
</p:tagLst>
</file>

<file path=ppt/tags/tag10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1.0"/>
  <p:tag name="KSO_WM_UNIT_TYPE" val="i"/>
  <p:tag name="KSO_WM_UNIT_INDEX" val="5"/>
</p:tagLst>
</file>

<file path=ppt/tags/tag109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1.0"/>
  <p:tag name="KSO_WM_UNIT_TYPE" val="i"/>
  <p:tag name="KSO_WM_UNIT_INDEX" val="6"/>
</p:tagLst>
</file>

<file path=ppt/tags/tag10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0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1.0"/>
  <p:tag name="KSO_WM_UNIT_TYPE" val="i"/>
  <p:tag name="KSO_WM_UNIT_INDEX" val="8"/>
</p:tagLst>
</file>

<file path=ppt/tags/tag10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1.0"/>
  <p:tag name="KSO_WM_UNIT_TYPE" val="i"/>
  <p:tag name="KSO_WM_UNIT_INDEX" val="9"/>
</p:tagLst>
</file>

<file path=ppt/tags/tag10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1.0"/>
  <p:tag name="KSO_WM_UNIT_TYPE" val="i"/>
  <p:tag name="KSO_WM_UNIT_INDEX" val="10"/>
</p:tagLst>
</file>

<file path=ppt/tags/tag10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1.0"/>
  <p:tag name="KSO_WM_UNIT_TYPE" val="i"/>
  <p:tag name="KSO_WM_UNIT_INDEX" val="11"/>
</p:tagLst>
</file>

<file path=ppt/tags/tag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1.0"/>
  <p:tag name="KSO_WM_UNIT_TYPE" val="i"/>
  <p:tag name="KSO_WM_UNIT_INDEX" val="11"/>
</p:tagLst>
</file>

<file path=ppt/tags/tag1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11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1.0"/>
  <p:tag name="KSO_WM_UNIT_TYPE" val="i"/>
  <p:tag name="KSO_WM_UNIT_INDEX" val="12"/>
</p:tagLst>
</file>

<file path=ppt/tags/tag110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1.0"/>
  <p:tag name="KSO_WM_UNIT_TYPE" val="i"/>
  <p:tag name="KSO_WM_UNIT_INDEX" val="13"/>
</p:tagLst>
</file>

<file path=ppt/tags/tag11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1.0"/>
  <p:tag name="KSO_WM_UNIT_TYPE" val="i"/>
  <p:tag name="KSO_WM_UNIT_INDEX" val="14"/>
</p:tagLst>
</file>

<file path=ppt/tags/tag11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1.0"/>
  <p:tag name="KSO_WM_UNIT_TYPE" val="i"/>
  <p:tag name="KSO_WM_UNIT_INDEX" val="15"/>
</p:tagLst>
</file>

<file path=ppt/tags/tag1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1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1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1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1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1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1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1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1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36"/>
  <p:tag name="KSO_WM_UNIT_TYPE" val="f"/>
  <p:tag name="KSO_WM_UNIT_INDEX" val="3"/>
  <p:tag name="KSO_WM_UNIT_SUBTYPE" val="g"/>
</p:tagLst>
</file>

<file path=ppt/tags/tag1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</p:tagLst>
</file>

<file path=ppt/tags/tag1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1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1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UNIT_TYPE" val="i"/>
  <p:tag name="KSO_WM_UNIT_INDEX" val="4"/>
</p:tagLst>
</file>

<file path=ppt/tags/tag11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UNIT_TYPE" val="i"/>
  <p:tag name="KSO_WM_UNIT_INDEX" val="5"/>
</p:tagLst>
</file>

<file path=ppt/tags/tag11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1.0"/>
  <p:tag name="KSO_WM_UNIT_TYPE" val="i"/>
  <p:tag name="KSO_WM_UNIT_INDEX" val="6"/>
</p:tagLst>
</file>

<file path=ppt/tags/tag1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</p:tagLst>
</file>

<file path=ppt/tags/tag11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UNIT_TYPE" val="i"/>
  <p:tag name="KSO_WM_UNIT_INDEX" val="7"/>
</p:tagLst>
</file>

<file path=ppt/tags/tag11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UNIT_TYPE" val="i"/>
  <p:tag name="KSO_WM_UNIT_INDEX" val="8"/>
</p:tagLst>
</file>

<file path=ppt/tags/tag11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UNIT_TYPE" val="i"/>
  <p:tag name="KSO_WM_UNIT_INDEX" val="9"/>
</p:tagLst>
</file>

<file path=ppt/tags/tag11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UNIT_TYPE" val="i"/>
  <p:tag name="KSO_WM_UNIT_INDEX" val="10"/>
</p:tagLst>
</file>

<file path=ppt/tags/tag11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UNIT_TYPE" val="i"/>
  <p:tag name="KSO_WM_UNIT_INDEX" val="11"/>
</p:tagLst>
</file>

<file path=ppt/tags/tag1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1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11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1.0"/>
  <p:tag name="KSO_WM_UNIT_TYPE" val="i"/>
  <p:tag name="KSO_WM_UNIT_INDEX" val="14"/>
</p:tagLst>
</file>

<file path=ppt/tags/tag11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1.0"/>
  <p:tag name="KSO_WM_UNIT_TYPE" val="i"/>
  <p:tag name="KSO_WM_UNIT_INDEX" val="15"/>
</p:tagLst>
</file>

<file path=ppt/tags/tag11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1.0"/>
  <p:tag name="KSO_WM_UNIT_TYPE" val="i"/>
  <p:tag name="KSO_WM_UNIT_INDEX" val="16"/>
</p:tagLst>
</file>

<file path=ppt/tags/tag1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11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7"/>
  <p:tag name="KSO_WM_UNIT_LAYERLEVEL" val="1"/>
  <p:tag name="KSO_WM_TAG_VERSION" val="1.0"/>
  <p:tag name="KSO_WM_UNIT_TYPE" val="i"/>
  <p:tag name="KSO_WM_UNIT_INDEX" val="17"/>
</p:tagLst>
</file>

<file path=ppt/tags/tag11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8"/>
  <p:tag name="KSO_WM_UNIT_LAYERLEVEL" val="1"/>
  <p:tag name="KSO_WM_TAG_VERSION" val="1.0"/>
  <p:tag name="KSO_WM_UNIT_TYPE" val="i"/>
  <p:tag name="KSO_WM_UNIT_INDEX" val="18"/>
</p:tagLst>
</file>

<file path=ppt/tags/tag11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9"/>
  <p:tag name="KSO_WM_UNIT_LAYERLEVEL" val="1"/>
  <p:tag name="KSO_WM_TAG_VERSION" val="1.0"/>
  <p:tag name="KSO_WM_UNIT_TYPE" val="i"/>
  <p:tag name="KSO_WM_UNIT_INDEX" val="19"/>
</p:tagLst>
</file>

<file path=ppt/tags/tag11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0"/>
  <p:tag name="KSO_WM_UNIT_LAYERLEVEL" val="1"/>
  <p:tag name="KSO_WM_TAG_VERSION" val="1.0"/>
  <p:tag name="KSO_WM_UNIT_TYPE" val="i"/>
  <p:tag name="KSO_WM_UNIT_INDEX" val="20"/>
</p:tagLst>
</file>

<file path=ppt/tags/tag11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1"/>
  <p:tag name="KSO_WM_UNIT_LAYERLEVEL" val="1"/>
  <p:tag name="KSO_WM_TAG_VERSION" val="1.0"/>
  <p:tag name="KSO_WM_UNIT_TYPE" val="i"/>
  <p:tag name="KSO_WM_UNIT_INDEX" val="21"/>
</p:tagLst>
</file>

<file path=ppt/tags/tag1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1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副标题"/>
  <p:tag name="KSO_WM_UNIT_NOCLEAR" val="0"/>
  <p:tag name="KSO_WM_UNIT_VALUE" val="10"/>
  <p:tag name="KSO_WM_UNIT_TYPE" val="b"/>
  <p:tag name="KSO_WM_UNIT_INDEX" val="1"/>
</p:tagLst>
</file>

<file path=ppt/tags/tag1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UNIT_TYPE" val="i"/>
  <p:tag name="KSO_WM_UNIT_INDEX" val="7"/>
</p:tagLst>
</file>

<file path=ppt/tags/tag11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UNIT_TYPE" val="i"/>
  <p:tag name="KSO_WM_UNIT_INDEX" val="1"/>
</p:tagLst>
</file>

<file path=ppt/tags/tag11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1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1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</p:tagLst>
</file>

<file path=ppt/tags/tag11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11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UNIT_TYPE" val="i"/>
  <p:tag name="KSO_WM_UNIT_INDEX" val="6"/>
</p:tagLst>
</file>

<file path=ppt/tags/tag11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UNIT_TYPE" val="i"/>
  <p:tag name="KSO_WM_UNIT_INDEX" val="7"/>
</p:tagLst>
</file>

<file path=ppt/tags/tag11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UNIT_TYPE" val="i"/>
  <p:tag name="KSO_WM_UNIT_INDEX" val="8"/>
</p:tagLst>
</file>

<file path=ppt/tags/tag11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UNIT_TYPE" val="i"/>
  <p:tag name="KSO_WM_UNIT_INDEX" val="9"/>
</p:tagLst>
</file>

<file path=ppt/tags/tag11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UNIT_TYPE" val="i"/>
  <p:tag name="KSO_WM_UNIT_INDEX" val="10"/>
</p:tagLst>
</file>

<file path=ppt/tags/tag1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UNIT_TYPE" val="i"/>
  <p:tag name="KSO_WM_UNIT_INDEX" val="8"/>
</p:tagLst>
</file>

<file path=ppt/tags/tag11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UNIT_TYPE" val="i"/>
  <p:tag name="KSO_WM_UNIT_INDEX" val="11"/>
</p:tagLst>
</file>

<file path=ppt/tags/tag11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UNIT_TYPE" val="i"/>
  <p:tag name="KSO_WM_UNIT_INDEX" val="12"/>
</p:tagLst>
</file>

<file path=ppt/tags/tag1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6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1"/>
</p:tagLst>
</file>

<file path=ppt/tags/tag1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2"/>
</p:tagLst>
</file>

<file path=ppt/tags/tag1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UNIT_TYPE" val="i"/>
  <p:tag name="KSO_WM_UNIT_INDEX" val="9"/>
</p:tagLst>
</file>

<file path=ppt/tags/tag1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1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1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11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11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1.0"/>
  <p:tag name="KSO_WM_UNIT_TYPE" val="i"/>
  <p:tag name="KSO_WM_UNIT_INDEX" val="12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12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120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</p:tagLst>
</file>

<file path=ppt/tags/tag12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12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UNIT_TYPE" val="i"/>
  <p:tag name="KSO_WM_UNIT_INDEX" val="7"/>
</p:tagLst>
</file>

<file path=ppt/tags/tag12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UNIT_TYPE" val="i"/>
  <p:tag name="KSO_WM_UNIT_INDEX" val="8"/>
</p:tagLst>
</file>

<file path=ppt/tags/tag12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UNIT_TYPE" val="i"/>
  <p:tag name="KSO_WM_UNIT_INDEX" val="9"/>
</p:tagLst>
</file>

<file path=ppt/tags/tag1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1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1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1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1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1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1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1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81"/>
  <p:tag name="KSO_WM_UNIT_TYPE" val="f"/>
  <p:tag name="KSO_WM_UNIT_INDEX" val="3"/>
  <p:tag name="KSO_WM_UNIT_SUBTYPE" val="g"/>
</p:tagLst>
</file>

<file path=ppt/tags/tag1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2"/>
</p:tagLst>
</file>

<file path=ppt/tags/tag1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TEMPLATE_CATEGORY" val="custom"/>
  <p:tag name="KSO_WM_TEMPLATE_INDEX" val="20230979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1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NOCLEAR" val="0"/>
  <p:tag name="KSO_WM_TEMPLATE_CATEGORY" val="custom"/>
  <p:tag name="KSO_WM_TEMPLATE_INDEX" val="20230979"/>
</p:tagLst>
</file>

<file path=ppt/tags/tag1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979"/>
  <p:tag name="KSO_WM_TEMPLATE_THUMBS_INDEX" val="1、9"/>
</p:tagLst>
</file>

<file path=ppt/tags/tag1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2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UNIT_TYPE" val="i"/>
  <p:tag name="KSO_WM_UNIT_INDEX" val="2"/>
</p:tagLst>
</file>

<file path=ppt/tags/tag12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1.0"/>
  <p:tag name="KSO_WM_UNIT_TYPE" val="i"/>
  <p:tag name="KSO_WM_UNIT_INDEX" val="3"/>
</p:tagLst>
</file>

<file path=ppt/tags/tag12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1.0"/>
  <p:tag name="KSO_WM_UNIT_TYPE" val="i"/>
  <p:tag name="KSO_WM_UNIT_INDEX" val="4"/>
</p:tagLst>
</file>

<file path=ppt/tags/tag12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1.0"/>
  <p:tag name="KSO_WM_UNIT_TYPE" val="i"/>
  <p:tag name="KSO_WM_UNIT_INDEX" val="5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12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1.0"/>
  <p:tag name="KSO_WM_UNIT_TYPE" val="i"/>
  <p:tag name="KSO_WM_UNIT_INDEX" val="6"/>
</p:tagLst>
</file>

<file path=ppt/tags/tag1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2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1.0"/>
  <p:tag name="KSO_WM_UNIT_TYPE" val="i"/>
  <p:tag name="KSO_WM_UNIT_INDEX" val="8"/>
</p:tagLst>
</file>

<file path=ppt/tags/tag12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1.0"/>
  <p:tag name="KSO_WM_UNIT_TYPE" val="i"/>
  <p:tag name="KSO_WM_UNIT_INDEX" val="9"/>
</p:tagLst>
</file>

<file path=ppt/tags/tag12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1.0"/>
  <p:tag name="KSO_WM_UNIT_TYPE" val="i"/>
  <p:tag name="KSO_WM_UNIT_INDEX" val="10"/>
</p:tagLst>
</file>

<file path=ppt/tags/tag12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1.0"/>
  <p:tag name="KSO_WM_UNIT_TYPE" val="i"/>
  <p:tag name="KSO_WM_UNIT_INDEX" val="11"/>
</p:tagLst>
</file>

<file path=ppt/tags/tag123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1.0"/>
  <p:tag name="KSO_WM_UNIT_TYPE" val="i"/>
  <p:tag name="KSO_WM_UNIT_INDEX" val="12"/>
</p:tagLst>
</file>

<file path=ppt/tags/tag12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1.0"/>
  <p:tag name="KSO_WM_UNIT_TYPE" val="i"/>
  <p:tag name="KSO_WM_UNIT_INDEX" val="13"/>
</p:tagLst>
</file>

<file path=ppt/tags/tag12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1.0"/>
  <p:tag name="KSO_WM_UNIT_TYPE" val="i"/>
  <p:tag name="KSO_WM_UNIT_INDEX" val="14"/>
</p:tagLst>
</file>

<file path=ppt/tags/tag12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1.0"/>
  <p:tag name="KSO_WM_UNIT_TYPE" val="i"/>
  <p:tag name="KSO_WM_UNIT_INDEX" val="15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1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1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1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1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1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1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1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1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36"/>
  <p:tag name="KSO_WM_UNIT_TYPE" val="f"/>
  <p:tag name="KSO_WM_UNIT_INDEX" val="3"/>
  <p:tag name="KSO_WM_UNIT_SUBTYPE" val="g"/>
</p:tagLst>
</file>

<file path=ppt/tags/tag1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</p:tagLst>
</file>

<file path=ppt/tags/tag1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2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UNIT_TYPE" val="i"/>
  <p:tag name="KSO_WM_UNIT_INDEX" val="4"/>
</p:tagLst>
</file>

<file path=ppt/tags/tag12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UNIT_TYPE" val="i"/>
  <p:tag name="KSO_WM_UNIT_INDEX" val="5"/>
</p:tagLst>
</file>

<file path=ppt/tags/tag12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1.0"/>
  <p:tag name="KSO_WM_UNIT_TYPE" val="i"/>
  <p:tag name="KSO_WM_UNIT_INDEX" val="6"/>
</p:tagLst>
</file>

<file path=ppt/tags/tag12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UNIT_TYPE" val="i"/>
  <p:tag name="KSO_WM_UNIT_INDEX" val="7"/>
</p:tagLst>
</file>

<file path=ppt/tags/tag12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UNIT_TYPE" val="i"/>
  <p:tag name="KSO_WM_UNIT_INDEX" val="8"/>
</p:tagLst>
</file>

<file path=ppt/tags/tag12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UNIT_TYPE" val="i"/>
  <p:tag name="KSO_WM_UNIT_INDEX" val="9"/>
</p:tagLst>
</file>

<file path=ppt/tags/tag12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UNIT_TYPE" val="i"/>
  <p:tag name="KSO_WM_UNIT_INDEX" val="10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UNIT_TYPE" val="i"/>
  <p:tag name="KSO_WM_UNIT_INDEX" val="11"/>
</p:tagLst>
</file>

<file path=ppt/tags/tag1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1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12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1.0"/>
  <p:tag name="KSO_WM_UNIT_TYPE" val="i"/>
  <p:tag name="KSO_WM_UNIT_INDEX" val="14"/>
</p:tagLst>
</file>

<file path=ppt/tags/tag12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1.0"/>
  <p:tag name="KSO_WM_UNIT_TYPE" val="i"/>
  <p:tag name="KSO_WM_UNIT_INDEX" val="15"/>
</p:tagLst>
</file>

<file path=ppt/tags/tag12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1.0"/>
  <p:tag name="KSO_WM_UNIT_TYPE" val="i"/>
  <p:tag name="KSO_WM_UNIT_INDEX" val="16"/>
</p:tagLst>
</file>

<file path=ppt/tags/tag12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7"/>
  <p:tag name="KSO_WM_UNIT_LAYERLEVEL" val="1"/>
  <p:tag name="KSO_WM_TAG_VERSION" val="1.0"/>
  <p:tag name="KSO_WM_UNIT_TYPE" val="i"/>
  <p:tag name="KSO_WM_UNIT_INDEX" val="17"/>
</p:tagLst>
</file>

<file path=ppt/tags/tag12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8"/>
  <p:tag name="KSO_WM_UNIT_LAYERLEVEL" val="1"/>
  <p:tag name="KSO_WM_TAG_VERSION" val="1.0"/>
  <p:tag name="KSO_WM_UNIT_TYPE" val="i"/>
  <p:tag name="KSO_WM_UNIT_INDEX" val="18"/>
</p:tagLst>
</file>

<file path=ppt/tags/tag12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9"/>
  <p:tag name="KSO_WM_UNIT_LAYERLEVEL" val="1"/>
  <p:tag name="KSO_WM_TAG_VERSION" val="1.0"/>
  <p:tag name="KSO_WM_UNIT_TYPE" val="i"/>
  <p:tag name="KSO_WM_UNIT_INDEX" val="19"/>
</p:tagLst>
</file>

<file path=ppt/tags/tag12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0"/>
  <p:tag name="KSO_WM_UNIT_LAYERLEVEL" val="1"/>
  <p:tag name="KSO_WM_TAG_VERSION" val="1.0"/>
  <p:tag name="KSO_WM_UNIT_TYPE" val="i"/>
  <p:tag name="KSO_WM_UNIT_INDEX" val="20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81"/>
  <p:tag name="KSO_WM_UNIT_TYPE" val="f"/>
  <p:tag name="KSO_WM_UNIT_INDEX" val="3"/>
  <p:tag name="KSO_WM_UNIT_SUBTYPE" val="g"/>
</p:tagLst>
</file>

<file path=ppt/tags/tag12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1"/>
  <p:tag name="KSO_WM_UNIT_LAYERLEVEL" val="1"/>
  <p:tag name="KSO_WM_TAG_VERSION" val="1.0"/>
  <p:tag name="KSO_WM_UNIT_TYPE" val="i"/>
  <p:tag name="KSO_WM_UNIT_INDEX" val="21"/>
</p:tagLst>
</file>

<file path=ppt/tags/tag1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1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副标题"/>
  <p:tag name="KSO_WM_UNIT_NOCLEAR" val="0"/>
  <p:tag name="KSO_WM_UNIT_VALUE" val="10"/>
  <p:tag name="KSO_WM_UNIT_TYPE" val="b"/>
  <p:tag name="KSO_WM_UNIT_INDEX" val="1"/>
</p:tagLst>
</file>

<file path=ppt/tags/tag1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UNIT_TYPE" val="i"/>
  <p:tag name="KSO_WM_UNIT_INDEX" val="1"/>
</p:tagLst>
</file>

<file path=ppt/tags/tag12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1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2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2"/>
</p:tagLst>
</file>

<file path=ppt/tags/tag12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12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UNIT_TYPE" val="i"/>
  <p:tag name="KSO_WM_UNIT_INDEX" val="6"/>
</p:tagLst>
</file>

<file path=ppt/tags/tag12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UNIT_TYPE" val="i"/>
  <p:tag name="KSO_WM_UNIT_INDEX" val="7"/>
</p:tagLst>
</file>

<file path=ppt/tags/tag12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UNIT_TYPE" val="i"/>
  <p:tag name="KSO_WM_UNIT_INDEX" val="8"/>
</p:tagLst>
</file>

<file path=ppt/tags/tag129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UNIT_TYPE" val="i"/>
  <p:tag name="KSO_WM_UNIT_INDEX" val="9"/>
</p:tagLst>
</file>

<file path=ppt/tags/tag12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UNIT_TYPE" val="i"/>
  <p:tag name="KSO_WM_UNIT_INDEX" val="10"/>
</p:tagLst>
</file>

<file path=ppt/tags/tag12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UNIT_TYPE" val="i"/>
  <p:tag name="KSO_WM_UNIT_INDEX" val="11"/>
</p:tagLst>
</file>

<file path=ppt/tags/tag12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UNIT_TYPE" val="i"/>
  <p:tag name="KSO_WM_UNIT_INDEX" val="12"/>
</p:tagLst>
</file>

<file path=ppt/tags/tag1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1.0"/>
  <p:tag name="KSO_WM_UNIT_TYPE" val="i"/>
  <p:tag name="KSO_WM_UNIT_INDEX" val="13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0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1"/>
</p:tagLst>
</file>

<file path=ppt/tags/tag1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2"/>
</p:tagLst>
</file>

<file path=ppt/tags/tag1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TEMPLATE_CATEGORY" val="custom"/>
  <p:tag name="KSO_WM_TEMPLATE_INDEX" val="20230979"/>
</p:tagLst>
</file>

<file path=ppt/tags/tag1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NOCLEAR" val="0"/>
  <p:tag name="KSO_WM_TEMPLATE_CATEGORY" val="custom"/>
  <p:tag name="KSO_WM_TEMPLATE_INDEX" val="20230979"/>
</p:tagLst>
</file>

<file path=ppt/tags/tag1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13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13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133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13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</p:tagLst>
</file>

<file path=ppt/tags/tag13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13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UNIT_TYPE" val="i"/>
  <p:tag name="KSO_WM_UNIT_INDEX" val="7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UNIT_TYPE" val="i"/>
  <p:tag name="KSO_WM_UNIT_INDEX" val="8"/>
</p:tagLst>
</file>

<file path=ppt/tags/tag13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UNIT_TYPE" val="i"/>
  <p:tag name="KSO_WM_UNIT_INDEX" val="9"/>
</p:tagLst>
</file>

<file path=ppt/tags/tag1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1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1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1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1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1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1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81"/>
  <p:tag name="KSO_WM_UNIT_TYPE" val="f"/>
  <p:tag name="KSO_WM_UNIT_INDEX" val="3"/>
  <p:tag name="KSO_WM_UNIT_SUBTYPE" val="g"/>
</p:tagLst>
</file>

<file path=ppt/tags/tag1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2"/>
</p:tagLst>
</file>

<file path=ppt/tags/tag1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TEMPLATE_CATEGORY" val="custom"/>
  <p:tag name="KSO_WM_TEMPLATE_INDEX" val="20230979"/>
</p:tagLst>
</file>

<file path=ppt/tags/tag1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NOCLEAR" val="0"/>
  <p:tag name="KSO_WM_TEMPLATE_CATEGORY" val="custom"/>
  <p:tag name="KSO_WM_TEMPLATE_INDEX" val="20230979"/>
</p:tagLst>
</file>

<file path=ppt/tags/tag1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979"/>
  <p:tag name="KSO_WM_TEMPLATE_THUMBS_INDEX" val="1、9"/>
</p:tagLst>
</file>

<file path=ppt/tags/tag1360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979"/>
  <p:tag name="KSO_WM_TEMPLATE_THUMBS_INDEX" val="1、9"/>
</p:tagLst>
</file>

<file path=ppt/tags/tag1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3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UNIT_TYPE" val="i"/>
  <p:tag name="KSO_WM_UNIT_INDEX" val="2"/>
</p:tagLst>
</file>

<file path=ppt/tags/tag13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1.0"/>
  <p:tag name="KSO_WM_UNIT_TYPE" val="i"/>
  <p:tag name="KSO_WM_UNIT_INDEX" val="3"/>
</p:tagLst>
</file>

<file path=ppt/tags/tag13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1.0"/>
  <p:tag name="KSO_WM_UNIT_TYPE" val="i"/>
  <p:tag name="KSO_WM_UNIT_INDEX" val="4"/>
</p:tagLst>
</file>

<file path=ppt/tags/tag13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1.0"/>
  <p:tag name="KSO_WM_UNIT_TYPE" val="i"/>
  <p:tag name="KSO_WM_UNIT_INDEX" val="5"/>
</p:tagLst>
</file>

<file path=ppt/tags/tag13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1.0"/>
  <p:tag name="KSO_WM_UNIT_TYPE" val="i"/>
  <p:tag name="KSO_WM_UNIT_INDEX" val="6"/>
</p:tagLst>
</file>

<file path=ppt/tags/tag1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3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1.0"/>
  <p:tag name="KSO_WM_UNIT_TYPE" val="i"/>
  <p:tag name="KSO_WM_UNIT_INDEX" val="8"/>
</p:tagLst>
</file>

<file path=ppt/tags/tag13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1.0"/>
  <p:tag name="KSO_WM_UNIT_TYPE" val="i"/>
  <p:tag name="KSO_WM_UNIT_INDEX" val="9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3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1.0"/>
  <p:tag name="KSO_WM_UNIT_TYPE" val="i"/>
  <p:tag name="KSO_WM_UNIT_INDEX" val="10"/>
</p:tagLst>
</file>

<file path=ppt/tags/tag13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1.0"/>
  <p:tag name="KSO_WM_UNIT_TYPE" val="i"/>
  <p:tag name="KSO_WM_UNIT_INDEX" val="11"/>
</p:tagLst>
</file>

<file path=ppt/tags/tag13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1.0"/>
  <p:tag name="KSO_WM_UNIT_TYPE" val="i"/>
  <p:tag name="KSO_WM_UNIT_INDEX" val="12"/>
</p:tagLst>
</file>

<file path=ppt/tags/tag13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1.0"/>
  <p:tag name="KSO_WM_UNIT_TYPE" val="i"/>
  <p:tag name="KSO_WM_UNIT_INDEX" val="13"/>
</p:tagLst>
</file>

<file path=ppt/tags/tag13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1.0"/>
  <p:tag name="KSO_WM_UNIT_TYPE" val="i"/>
  <p:tag name="KSO_WM_UNIT_INDEX" val="14"/>
</p:tagLst>
</file>

<file path=ppt/tags/tag13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1.0"/>
  <p:tag name="KSO_WM_UNIT_TYPE" val="i"/>
  <p:tag name="KSO_WM_UNIT_INDEX" val="15"/>
</p:tagLst>
</file>

<file path=ppt/tags/tag1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1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1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1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1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UNIT_TYPE" val="i"/>
  <p:tag name="KSO_WM_UNIT_INDEX" val="2"/>
</p:tagLst>
</file>

<file path=ppt/tags/tag1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1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1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1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36"/>
  <p:tag name="KSO_WM_UNIT_TYPE" val="f"/>
  <p:tag name="KSO_WM_UNIT_INDEX" val="3"/>
  <p:tag name="KSO_WM_UNIT_SUBTYPE" val="g"/>
</p:tagLst>
</file>

<file path=ppt/tags/tag1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</p:tagLst>
</file>

<file path=ppt/tags/tag1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1.0"/>
  <p:tag name="KSO_WM_UNIT_TYPE" val="i"/>
  <p:tag name="KSO_WM_UNIT_INDEX" val="3"/>
</p:tagLst>
</file>

<file path=ppt/tags/tag1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3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UNIT_TYPE" val="i"/>
  <p:tag name="KSO_WM_UNIT_INDEX" val="4"/>
</p:tagLst>
</file>

<file path=ppt/tags/tag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1.0"/>
  <p:tag name="KSO_WM_UNIT_TYPE" val="i"/>
  <p:tag name="KSO_WM_UNIT_INDEX" val="14"/>
</p:tagLst>
</file>

<file path=ppt/tags/tag1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1.0"/>
  <p:tag name="KSO_WM_UNIT_TYPE" val="i"/>
  <p:tag name="KSO_WM_UNIT_INDEX" val="4"/>
</p:tagLst>
</file>

<file path=ppt/tags/tag14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UNIT_TYPE" val="i"/>
  <p:tag name="KSO_WM_UNIT_INDEX" val="5"/>
</p:tagLst>
</file>

<file path=ppt/tags/tag140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1.0"/>
  <p:tag name="KSO_WM_UNIT_TYPE" val="i"/>
  <p:tag name="KSO_WM_UNIT_INDEX" val="6"/>
</p:tagLst>
</file>

<file path=ppt/tags/tag14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UNIT_TYPE" val="i"/>
  <p:tag name="KSO_WM_UNIT_INDEX" val="7"/>
</p:tagLst>
</file>

<file path=ppt/tags/tag14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UNIT_TYPE" val="i"/>
  <p:tag name="KSO_WM_UNIT_INDEX" val="8"/>
</p:tagLst>
</file>

<file path=ppt/tags/tag14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UNIT_TYPE" val="i"/>
  <p:tag name="KSO_WM_UNIT_INDEX" val="9"/>
</p:tagLst>
</file>

<file path=ppt/tags/tag14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UNIT_TYPE" val="i"/>
  <p:tag name="KSO_WM_UNIT_INDEX" val="10"/>
</p:tagLst>
</file>

<file path=ppt/tags/tag14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UNIT_TYPE" val="i"/>
  <p:tag name="KSO_WM_UNIT_INDEX" val="11"/>
</p:tagLst>
</file>

<file path=ppt/tags/tag1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1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14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1.0"/>
  <p:tag name="KSO_WM_UNIT_TYPE" val="i"/>
  <p:tag name="KSO_WM_UNIT_INDEX" val="14"/>
</p:tagLst>
</file>

<file path=ppt/tags/tag1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1.0"/>
  <p:tag name="KSO_WM_UNIT_TYPE" val="i"/>
  <p:tag name="KSO_WM_UNIT_INDEX" val="5"/>
</p:tagLst>
</file>

<file path=ppt/tags/tag14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1.0"/>
  <p:tag name="KSO_WM_UNIT_TYPE" val="i"/>
  <p:tag name="KSO_WM_UNIT_INDEX" val="15"/>
</p:tagLst>
</file>

<file path=ppt/tags/tag14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1.0"/>
  <p:tag name="KSO_WM_UNIT_TYPE" val="i"/>
  <p:tag name="KSO_WM_UNIT_INDEX" val="16"/>
</p:tagLst>
</file>

<file path=ppt/tags/tag14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7"/>
  <p:tag name="KSO_WM_UNIT_LAYERLEVEL" val="1"/>
  <p:tag name="KSO_WM_TAG_VERSION" val="1.0"/>
  <p:tag name="KSO_WM_UNIT_TYPE" val="i"/>
  <p:tag name="KSO_WM_UNIT_INDEX" val="17"/>
</p:tagLst>
</file>

<file path=ppt/tags/tag14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8"/>
  <p:tag name="KSO_WM_UNIT_LAYERLEVEL" val="1"/>
  <p:tag name="KSO_WM_TAG_VERSION" val="1.0"/>
  <p:tag name="KSO_WM_UNIT_TYPE" val="i"/>
  <p:tag name="KSO_WM_UNIT_INDEX" val="18"/>
</p:tagLst>
</file>

<file path=ppt/tags/tag14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9"/>
  <p:tag name="KSO_WM_UNIT_LAYERLEVEL" val="1"/>
  <p:tag name="KSO_WM_TAG_VERSION" val="1.0"/>
  <p:tag name="KSO_WM_UNIT_TYPE" val="i"/>
  <p:tag name="KSO_WM_UNIT_INDEX" val="19"/>
</p:tagLst>
</file>

<file path=ppt/tags/tag14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0"/>
  <p:tag name="KSO_WM_UNIT_LAYERLEVEL" val="1"/>
  <p:tag name="KSO_WM_TAG_VERSION" val="1.0"/>
  <p:tag name="KSO_WM_UNIT_TYPE" val="i"/>
  <p:tag name="KSO_WM_UNIT_INDEX" val="20"/>
</p:tagLst>
</file>

<file path=ppt/tags/tag14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1"/>
  <p:tag name="KSO_WM_UNIT_LAYERLEVEL" val="1"/>
  <p:tag name="KSO_WM_TAG_VERSION" val="1.0"/>
  <p:tag name="KSO_WM_UNIT_TYPE" val="i"/>
  <p:tag name="KSO_WM_UNIT_INDEX" val="21"/>
</p:tagLst>
</file>

<file path=ppt/tags/tag1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1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副标题"/>
  <p:tag name="KSO_WM_UNIT_NOCLEAR" val="0"/>
  <p:tag name="KSO_WM_UNIT_VALUE" val="10"/>
  <p:tag name="KSO_WM_UNIT_TYPE" val="b"/>
  <p:tag name="KSO_WM_UNIT_INDEX" val="1"/>
</p:tagLst>
</file>

<file path=ppt/tags/tag1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1.0"/>
  <p:tag name="KSO_WM_UNIT_TYPE" val="i"/>
  <p:tag name="KSO_WM_UNIT_INDEX" val="6"/>
</p:tagLst>
</file>

<file path=ppt/tags/tag1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UNIT_TYPE" val="i"/>
  <p:tag name="KSO_WM_UNIT_INDEX" val="1"/>
</p:tagLst>
</file>

<file path=ppt/tags/tag14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1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4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</p:tagLst>
</file>

<file path=ppt/tags/tag14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14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UNIT_TYPE" val="i"/>
  <p:tag name="KSO_WM_UNIT_INDEX" val="6"/>
</p:tagLst>
</file>

<file path=ppt/tags/tag14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UNIT_TYPE" val="i"/>
  <p:tag name="KSO_WM_UNIT_INDEX" val="7"/>
</p:tagLst>
</file>

<file path=ppt/tags/tag14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UNIT_TYPE" val="i"/>
  <p:tag name="KSO_WM_UNIT_INDEX" val="8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4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UNIT_TYPE" val="i"/>
  <p:tag name="KSO_WM_UNIT_INDEX" val="9"/>
</p:tagLst>
</file>

<file path=ppt/tags/tag14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UNIT_TYPE" val="i"/>
  <p:tag name="KSO_WM_UNIT_INDEX" val="10"/>
</p:tagLst>
</file>

<file path=ppt/tags/tag14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UNIT_TYPE" val="i"/>
  <p:tag name="KSO_WM_UNIT_INDEX" val="11"/>
</p:tagLst>
</file>

<file path=ppt/tags/tag14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UNIT_TYPE" val="i"/>
  <p:tag name="KSO_WM_UNIT_INDEX" val="12"/>
</p:tagLst>
</file>

<file path=ppt/tags/tag1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3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1.0"/>
  <p:tag name="KSO_WM_UNIT_TYPE" val="i"/>
  <p:tag name="KSO_WM_UNIT_INDEX" val="8"/>
</p:tagLst>
</file>

<file path=ppt/tags/tag1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1"/>
</p:tagLst>
</file>

<file path=ppt/tags/tag1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2"/>
</p:tagLst>
</file>

<file path=ppt/tags/tag1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1.0"/>
  <p:tag name="KSO_WM_UNIT_TYPE" val="i"/>
  <p:tag name="KSO_WM_UNIT_INDEX" val="9"/>
</p:tagLst>
</file>

<file path=ppt/tags/tag1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1.0"/>
  <p:tag name="KSO_WM_UNIT_TYPE" val="i"/>
  <p:tag name="KSO_WM_UNIT_INDEX" val="10"/>
</p:tagLst>
</file>

<file path=ppt/tags/tag1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1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1.0"/>
  <p:tag name="KSO_WM_UNIT_TYPE" val="i"/>
  <p:tag name="KSO_WM_UNIT_INDEX" val="11"/>
</p:tagLst>
</file>

<file path=ppt/tags/tag14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14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14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14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</p:tagLst>
</file>

<file path=ppt/tags/tag14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14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UNIT_TYPE" val="i"/>
  <p:tag name="KSO_WM_UNIT_INDEX" val="7"/>
</p:tagLst>
</file>

<file path=ppt/tags/tag14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UNIT_TYPE" val="i"/>
  <p:tag name="KSO_WM_UNIT_INDEX" val="8"/>
</p:tagLst>
</file>

<file path=ppt/tags/tag14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UNIT_TYPE" val="i"/>
  <p:tag name="KSO_WM_UNIT_INDEX" val="9"/>
</p:tagLst>
</file>

<file path=ppt/tags/tag1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1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1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1.0"/>
  <p:tag name="KSO_WM_UNIT_TYPE" val="i"/>
  <p:tag name="KSO_WM_UNIT_INDEX" val="12"/>
</p:tagLst>
</file>

<file path=ppt/tags/tag1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1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1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1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1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1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81"/>
  <p:tag name="KSO_WM_UNIT_TYPE" val="f"/>
  <p:tag name="KSO_WM_UNIT_INDEX" val="3"/>
  <p:tag name="KSO_WM_UNIT_SUBTYPE" val="g"/>
</p:tagLst>
</file>

<file path=ppt/tags/tag1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2"/>
</p:tagLst>
</file>

<file path=ppt/tags/tag1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1.0"/>
  <p:tag name="KSO_WM_UNIT_TYPE" val="i"/>
  <p:tag name="KSO_WM_UNIT_INDEX" val="13"/>
</p:tagLst>
</file>

<file path=ppt/tags/tag1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TEMPLATE_CATEGORY" val="custom"/>
  <p:tag name="KSO_WM_TEMPLATE_INDEX" val="20230979"/>
</p:tagLst>
</file>

<file path=ppt/tags/tag1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NOCLEAR" val="0"/>
  <p:tag name="KSO_WM_TEMPLATE_CATEGORY" val="custom"/>
  <p:tag name="KSO_WM_TEMPLATE_INDEX" val="20230979"/>
</p:tagLst>
</file>

<file path=ppt/tags/tag1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96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979"/>
  <p:tag name="KSO_WM_TEMPLATE_THUMBS_INDEX" val="1、9"/>
</p:tagLst>
</file>

<file path=ppt/tags/tag1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4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UNIT_TYPE" val="i"/>
  <p:tag name="KSO_WM_UNIT_INDEX" val="2"/>
</p:tagLst>
</file>

<file path=ppt/tags/tag14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1.0"/>
  <p:tag name="KSO_WM_UNIT_TYPE" val="i"/>
  <p:tag name="KSO_WM_UNIT_INDEX" val="3"/>
</p:tagLst>
</file>

<file path=ppt/tags/tag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1.0"/>
  <p:tag name="KSO_WM_UNIT_TYPE" val="i"/>
  <p:tag name="KSO_WM_UNIT_INDEX" val="15"/>
</p:tagLst>
</file>

<file path=ppt/tags/tag1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1.0"/>
  <p:tag name="KSO_WM_UNIT_TYPE" val="i"/>
  <p:tag name="KSO_WM_UNIT_INDEX" val="14"/>
</p:tagLst>
</file>

<file path=ppt/tags/tag15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1.0"/>
  <p:tag name="KSO_WM_UNIT_TYPE" val="i"/>
  <p:tag name="KSO_WM_UNIT_INDEX" val="4"/>
</p:tagLst>
</file>

<file path=ppt/tags/tag150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1.0"/>
  <p:tag name="KSO_WM_UNIT_TYPE" val="i"/>
  <p:tag name="KSO_WM_UNIT_INDEX" val="5"/>
</p:tagLst>
</file>

<file path=ppt/tags/tag15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1.0"/>
  <p:tag name="KSO_WM_UNIT_TYPE" val="i"/>
  <p:tag name="KSO_WM_UNIT_INDEX" val="6"/>
</p:tagLst>
</file>

<file path=ppt/tags/tag1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5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1.0"/>
  <p:tag name="KSO_WM_UNIT_TYPE" val="i"/>
  <p:tag name="KSO_WM_UNIT_INDEX" val="8"/>
</p:tagLst>
</file>

<file path=ppt/tags/tag15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1.0"/>
  <p:tag name="KSO_WM_UNIT_TYPE" val="i"/>
  <p:tag name="KSO_WM_UNIT_INDEX" val="9"/>
</p:tagLst>
</file>

<file path=ppt/tags/tag15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1.0"/>
  <p:tag name="KSO_WM_UNIT_TYPE" val="i"/>
  <p:tag name="KSO_WM_UNIT_INDEX" val="10"/>
</p:tagLst>
</file>

<file path=ppt/tags/tag15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1.0"/>
  <p:tag name="KSO_WM_UNIT_TYPE" val="i"/>
  <p:tag name="KSO_WM_UNIT_INDEX" val="11"/>
</p:tagLst>
</file>

<file path=ppt/tags/tag15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1.0"/>
  <p:tag name="KSO_WM_UNIT_TYPE" val="i"/>
  <p:tag name="KSO_WM_UNIT_INDEX" val="12"/>
</p:tagLst>
</file>

<file path=ppt/tags/tag15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1.0"/>
  <p:tag name="KSO_WM_UNIT_TYPE" val="i"/>
  <p:tag name="KSO_WM_UNIT_INDEX" val="13"/>
</p:tagLst>
</file>

<file path=ppt/tags/tag1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1.0"/>
  <p:tag name="KSO_WM_UNIT_TYPE" val="i"/>
  <p:tag name="KSO_WM_UNIT_INDEX" val="15"/>
</p:tagLst>
</file>

<file path=ppt/tags/tag15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1.0"/>
  <p:tag name="KSO_WM_UNIT_TYPE" val="i"/>
  <p:tag name="KSO_WM_UNIT_INDEX" val="14"/>
</p:tagLst>
</file>

<file path=ppt/tags/tag15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1.0"/>
  <p:tag name="KSO_WM_UNIT_TYPE" val="i"/>
  <p:tag name="KSO_WM_UNIT_INDEX" val="15"/>
</p:tagLst>
</file>

<file path=ppt/tags/tag1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1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1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1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1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1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1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1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1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36"/>
  <p:tag name="KSO_WM_UNIT_TYPE" val="f"/>
  <p:tag name="KSO_WM_UNIT_INDEX" val="3"/>
  <p:tag name="KSO_WM_UNIT_SUBTYPE" val="g"/>
</p:tagLst>
</file>

<file path=ppt/tags/tag1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</p:tagLst>
</file>

<file path=ppt/tags/tag1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1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5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UNIT_TYPE" val="i"/>
  <p:tag name="KSO_WM_UNIT_INDEX" val="4"/>
</p:tagLst>
</file>

<file path=ppt/tags/tag153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UNIT_TYPE" val="i"/>
  <p:tag name="KSO_WM_UNIT_INDEX" val="5"/>
</p:tagLst>
</file>

<file path=ppt/tags/tag15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1.0"/>
  <p:tag name="KSO_WM_UNIT_TYPE" val="i"/>
  <p:tag name="KSO_WM_UNIT_INDEX" val="6"/>
</p:tagLst>
</file>

<file path=ppt/tags/tag15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UNIT_TYPE" val="i"/>
  <p:tag name="KSO_WM_UNIT_INDEX" val="7"/>
</p:tagLst>
</file>

<file path=ppt/tags/tag15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UNIT_TYPE" val="i"/>
  <p:tag name="KSO_WM_UNIT_INDEX" val="8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15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UNIT_TYPE" val="i"/>
  <p:tag name="KSO_WM_UNIT_INDEX" val="9"/>
</p:tagLst>
</file>

<file path=ppt/tags/tag15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UNIT_TYPE" val="i"/>
  <p:tag name="KSO_WM_UNIT_INDEX" val="10"/>
</p:tagLst>
</file>

<file path=ppt/tags/tag15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UNIT_TYPE" val="i"/>
  <p:tag name="KSO_WM_UNIT_INDEX" val="11"/>
</p:tagLst>
</file>

<file path=ppt/tags/tag1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1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15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1.0"/>
  <p:tag name="KSO_WM_UNIT_TYPE" val="i"/>
  <p:tag name="KSO_WM_UNIT_INDEX" val="14"/>
</p:tagLst>
</file>

<file path=ppt/tags/tag15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1.0"/>
  <p:tag name="KSO_WM_UNIT_TYPE" val="i"/>
  <p:tag name="KSO_WM_UNIT_INDEX" val="15"/>
</p:tagLst>
</file>

<file path=ppt/tags/tag15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1.0"/>
  <p:tag name="KSO_WM_UNIT_TYPE" val="i"/>
  <p:tag name="KSO_WM_UNIT_INDEX" val="16"/>
</p:tagLst>
</file>

<file path=ppt/tags/tag15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7"/>
  <p:tag name="KSO_WM_UNIT_LAYERLEVEL" val="1"/>
  <p:tag name="KSO_WM_TAG_VERSION" val="1.0"/>
  <p:tag name="KSO_WM_UNIT_TYPE" val="i"/>
  <p:tag name="KSO_WM_UNIT_INDEX" val="17"/>
</p:tagLst>
</file>

<file path=ppt/tags/tag15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8"/>
  <p:tag name="KSO_WM_UNIT_LAYERLEVEL" val="1"/>
  <p:tag name="KSO_WM_TAG_VERSION" val="1.0"/>
  <p:tag name="KSO_WM_UNIT_TYPE" val="i"/>
  <p:tag name="KSO_WM_UNIT_INDEX" val="18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15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9"/>
  <p:tag name="KSO_WM_UNIT_LAYERLEVEL" val="1"/>
  <p:tag name="KSO_WM_TAG_VERSION" val="1.0"/>
  <p:tag name="KSO_WM_UNIT_TYPE" val="i"/>
  <p:tag name="KSO_WM_UNIT_INDEX" val="19"/>
</p:tagLst>
</file>

<file path=ppt/tags/tag15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0"/>
  <p:tag name="KSO_WM_UNIT_LAYERLEVEL" val="1"/>
  <p:tag name="KSO_WM_TAG_VERSION" val="1.0"/>
  <p:tag name="KSO_WM_UNIT_TYPE" val="i"/>
  <p:tag name="KSO_WM_UNIT_INDEX" val="20"/>
</p:tagLst>
</file>

<file path=ppt/tags/tag15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1"/>
  <p:tag name="KSO_WM_UNIT_LAYERLEVEL" val="1"/>
  <p:tag name="KSO_WM_TAG_VERSION" val="1.0"/>
  <p:tag name="KSO_WM_UNIT_TYPE" val="i"/>
  <p:tag name="KSO_WM_UNIT_INDEX" val="21"/>
</p:tagLst>
</file>

<file path=ppt/tags/tag1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1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副标题"/>
  <p:tag name="KSO_WM_UNIT_NOCLEAR" val="0"/>
  <p:tag name="KSO_WM_UNIT_VALUE" val="10"/>
  <p:tag name="KSO_WM_UNIT_TYPE" val="b"/>
  <p:tag name="KSO_WM_UNIT_INDEX" val="1"/>
</p:tagLst>
</file>

<file path=ppt/tags/tag1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UNIT_TYPE" val="i"/>
  <p:tag name="KSO_WM_UNIT_INDEX" val="1"/>
</p:tagLst>
</file>

<file path=ppt/tags/tag15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1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5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</p:tagLst>
</file>

<file path=ppt/tags/tag15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15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UNIT_TYPE" val="i"/>
  <p:tag name="KSO_WM_UNIT_INDEX" val="6"/>
</p:tagLst>
</file>

<file path=ppt/tags/tag15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UNIT_TYPE" val="i"/>
  <p:tag name="KSO_WM_UNIT_INDEX" val="7"/>
</p:tagLst>
</file>

<file path=ppt/tags/tag15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UNIT_TYPE" val="i"/>
  <p:tag name="KSO_WM_UNIT_INDEX" val="8"/>
</p:tagLst>
</file>

<file path=ppt/tags/tag15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UNIT_TYPE" val="i"/>
  <p:tag name="KSO_WM_UNIT_INDEX" val="9"/>
</p:tagLst>
</file>

<file path=ppt/tags/tag15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UNIT_TYPE" val="i"/>
  <p:tag name="KSO_WM_UNIT_INDEX" val="10"/>
</p:tagLst>
</file>

<file path=ppt/tags/tag15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UNIT_TYPE" val="i"/>
  <p:tag name="KSO_WM_UNIT_INDEX" val="11"/>
</p:tagLst>
</file>

<file path=ppt/tags/tag15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UNIT_TYPE" val="i"/>
  <p:tag name="KSO_WM_UNIT_INDEX" val="1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1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7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1"/>
</p:tagLst>
</file>

<file path=ppt/tags/tag1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2"/>
</p:tagLst>
</file>

<file path=ppt/tags/tag1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1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16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16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16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16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16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UNIT_TYPE" val="i"/>
  <p:tag name="KSO_WM_UNIT_INDEX" val="7"/>
</p:tagLst>
</file>

<file path=ppt/tags/tag16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UNIT_TYPE" val="i"/>
  <p:tag name="KSO_WM_UNIT_INDEX" val="8"/>
</p:tagLst>
</file>

<file path=ppt/tags/tag16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UNIT_TYPE" val="i"/>
  <p:tag name="KSO_WM_UNIT_INDEX" val="9"/>
</p:tagLst>
</file>

<file path=ppt/tags/tag1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1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1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1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1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1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1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81"/>
  <p:tag name="KSO_WM_UNIT_TYPE" val="f"/>
  <p:tag name="KSO_WM_UNIT_INDEX" val="3"/>
  <p:tag name="KSO_WM_UNIT_SUBTYPE" val="g"/>
</p:tagLst>
</file>

<file path=ppt/tags/tag1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2"/>
</p:tagLst>
</file>

<file path=ppt/tags/tag1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TEMPLATE_CATEGORY" val="custom"/>
  <p:tag name="KSO_WM_TEMPLATE_INDEX" val="20230979"/>
</p:tagLst>
</file>

<file path=ppt/tags/tag1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NOCLEAR" val="0"/>
  <p:tag name="KSO_WM_TEMPLATE_CATEGORY" val="custom"/>
  <p:tag name="KSO_WM_TEMPLATE_INDEX" val="20230979"/>
</p:tagLst>
</file>

<file path=ppt/tags/tag1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36"/>
  <p:tag name="KSO_WM_UNIT_TYPE" val="f"/>
  <p:tag name="KSO_WM_UNIT_INDEX" val="3"/>
  <p:tag name="KSO_WM_UNIT_SUBTYPE" val="g"/>
</p:tagLst>
</file>

<file path=ppt/tags/tag1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3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979"/>
  <p:tag name="KSO_WM_TEMPLATE_THUMBS_INDEX" val="1、9"/>
</p:tagLst>
</file>

<file path=ppt/tags/tag1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6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UNIT_TYPE" val="i"/>
  <p:tag name="KSO_WM_UNIT_INDEX" val="2"/>
</p:tagLst>
</file>

<file path=ppt/tags/tag16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1.0"/>
  <p:tag name="KSO_WM_UNIT_TYPE" val="i"/>
  <p:tag name="KSO_WM_UNIT_INDEX" val="3"/>
</p:tagLst>
</file>

<file path=ppt/tags/tag163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1.0"/>
  <p:tag name="KSO_WM_UNIT_TYPE" val="i"/>
  <p:tag name="KSO_WM_UNIT_INDEX" val="4"/>
</p:tagLst>
</file>

<file path=ppt/tags/tag16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1.0"/>
  <p:tag name="KSO_WM_UNIT_TYPE" val="i"/>
  <p:tag name="KSO_WM_UNIT_INDEX" val="5"/>
</p:tagLst>
</file>

<file path=ppt/tags/tag16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1.0"/>
  <p:tag name="KSO_WM_UNIT_TYPE" val="i"/>
  <p:tag name="KSO_WM_UNIT_INDEX" val="6"/>
</p:tagLst>
</file>

<file path=ppt/tags/tag1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</p:tagLst>
</file>

<file path=ppt/tags/tag16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1.0"/>
  <p:tag name="KSO_WM_UNIT_TYPE" val="i"/>
  <p:tag name="KSO_WM_UNIT_INDEX" val="8"/>
</p:tagLst>
</file>

<file path=ppt/tags/tag16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1.0"/>
  <p:tag name="KSO_WM_UNIT_TYPE" val="i"/>
  <p:tag name="KSO_WM_UNIT_INDEX" val="9"/>
</p:tagLst>
</file>

<file path=ppt/tags/tag16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1.0"/>
  <p:tag name="KSO_WM_UNIT_TYPE" val="i"/>
  <p:tag name="KSO_WM_UNIT_INDEX" val="10"/>
</p:tagLst>
</file>

<file path=ppt/tags/tag16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1.0"/>
  <p:tag name="KSO_WM_UNIT_TYPE" val="i"/>
  <p:tag name="KSO_WM_UNIT_INDEX" val="11"/>
</p:tagLst>
</file>

<file path=ppt/tags/tag16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1.0"/>
  <p:tag name="KSO_WM_UNIT_TYPE" val="i"/>
  <p:tag name="KSO_WM_UNIT_INDEX" val="12"/>
</p:tagLst>
</file>

<file path=ppt/tags/tag16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1.0"/>
  <p:tag name="KSO_WM_UNIT_TYPE" val="i"/>
  <p:tag name="KSO_WM_UNIT_INDEX" val="13"/>
</p:tagLst>
</file>

<file path=ppt/tags/tag16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1.0"/>
  <p:tag name="KSO_WM_UNIT_TYPE" val="i"/>
  <p:tag name="KSO_WM_UNIT_INDEX" val="14"/>
</p:tagLst>
</file>

<file path=ppt/tags/tag16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1.0"/>
  <p:tag name="KSO_WM_UNIT_TYPE" val="i"/>
  <p:tag name="KSO_WM_UNIT_INDEX" val="15"/>
</p:tagLst>
</file>

<file path=ppt/tags/tag1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1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1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1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1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1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1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36"/>
  <p:tag name="KSO_WM_UNIT_TYPE" val="f"/>
  <p:tag name="KSO_WM_UNIT_INDEX" val="3"/>
  <p:tag name="KSO_WM_UNIT_SUBTYPE" val="g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</p:tagLst>
</file>

<file path=ppt/tags/tag1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6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UNIT_TYPE" val="i"/>
  <p:tag name="KSO_WM_UNIT_INDEX" val="4"/>
</p:tagLst>
</file>

<file path=ppt/tags/tag16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UNIT_TYPE" val="i"/>
  <p:tag name="KSO_WM_UNIT_INDEX" val="5"/>
</p:tagLst>
</file>

<file path=ppt/tags/tag16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1.0"/>
  <p:tag name="KSO_WM_UNIT_TYPE" val="i"/>
  <p:tag name="KSO_WM_UNIT_INDEX" val="6"/>
</p:tagLst>
</file>

<file path=ppt/tags/tag16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UNIT_TYPE" val="i"/>
  <p:tag name="KSO_WM_UNIT_INDEX" val="7"/>
</p:tagLst>
</file>

<file path=ppt/tags/tag16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UNIT_TYPE" val="i"/>
  <p:tag name="KSO_WM_UNIT_INDEX" val="8"/>
</p:tagLst>
</file>

<file path=ppt/tags/tag16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UNIT_TYPE" val="i"/>
  <p:tag name="KSO_WM_UNIT_INDEX" val="9"/>
</p:tagLst>
</file>

<file path=ppt/tags/tag16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UNIT_TYPE" val="i"/>
  <p:tag name="KSO_WM_UNIT_INDEX" val="10"/>
</p:tagLst>
</file>

<file path=ppt/tags/tag16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UNIT_TYPE" val="i"/>
  <p:tag name="KSO_WM_UNIT_INDEX" val="11"/>
</p:tagLst>
</file>

<file path=ppt/tags/tag1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16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1.0"/>
  <p:tag name="KSO_WM_UNIT_TYPE" val="i"/>
  <p:tag name="KSO_WM_UNIT_INDEX" val="14"/>
</p:tagLst>
</file>

<file path=ppt/tags/tag16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1.0"/>
  <p:tag name="KSO_WM_UNIT_TYPE" val="i"/>
  <p:tag name="KSO_WM_UNIT_INDEX" val="15"/>
</p:tagLst>
</file>

<file path=ppt/tags/tag16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1.0"/>
  <p:tag name="KSO_WM_UNIT_TYPE" val="i"/>
  <p:tag name="KSO_WM_UNIT_INDEX" val="16"/>
</p:tagLst>
</file>

<file path=ppt/tags/tag16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7"/>
  <p:tag name="KSO_WM_UNIT_LAYERLEVEL" val="1"/>
  <p:tag name="KSO_WM_TAG_VERSION" val="1.0"/>
  <p:tag name="KSO_WM_UNIT_TYPE" val="i"/>
  <p:tag name="KSO_WM_UNIT_INDEX" val="17"/>
</p:tagLst>
</file>

<file path=ppt/tags/tag16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8"/>
  <p:tag name="KSO_WM_UNIT_LAYERLEVEL" val="1"/>
  <p:tag name="KSO_WM_TAG_VERSION" val="1.0"/>
  <p:tag name="KSO_WM_UNIT_TYPE" val="i"/>
  <p:tag name="KSO_WM_UNIT_INDEX" val="18"/>
</p:tagLst>
</file>

<file path=ppt/tags/tag16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9"/>
  <p:tag name="KSO_WM_UNIT_LAYERLEVEL" val="1"/>
  <p:tag name="KSO_WM_TAG_VERSION" val="1.0"/>
  <p:tag name="KSO_WM_UNIT_TYPE" val="i"/>
  <p:tag name="KSO_WM_UNIT_INDEX" val="19"/>
</p:tagLst>
</file>

<file path=ppt/tags/tag16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0"/>
  <p:tag name="KSO_WM_UNIT_LAYERLEVEL" val="1"/>
  <p:tag name="KSO_WM_TAG_VERSION" val="1.0"/>
  <p:tag name="KSO_WM_UNIT_TYPE" val="i"/>
  <p:tag name="KSO_WM_UNIT_INDEX" val="20"/>
</p:tagLst>
</file>

<file path=ppt/tags/tag168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1"/>
  <p:tag name="KSO_WM_UNIT_LAYERLEVEL" val="1"/>
  <p:tag name="KSO_WM_TAG_VERSION" val="1.0"/>
  <p:tag name="KSO_WM_UNIT_TYPE" val="i"/>
  <p:tag name="KSO_WM_UNIT_INDEX" val="21"/>
</p:tagLst>
</file>

<file path=ppt/tags/tag1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副标题"/>
  <p:tag name="KSO_WM_UNIT_NOCLEAR" val="0"/>
  <p:tag name="KSO_WM_UNIT_VALUE" val="10"/>
  <p:tag name="KSO_WM_UNIT_TYPE" val="b"/>
  <p:tag name="KSO_WM_UNIT_INDEX" val="1"/>
</p:tagLst>
</file>

<file path=ppt/tags/tag1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9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UNIT_TYPE" val="i"/>
  <p:tag name="KSO_WM_UNIT_INDEX" val="1"/>
</p:tagLst>
</file>

<file path=ppt/tags/tag16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1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6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</p:tagLst>
</file>

<file path=ppt/tags/tag16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16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UNIT_TYPE" val="i"/>
  <p:tag name="KSO_WM_UNIT_INDEX" val="6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UNIT_TYPE" val="i"/>
  <p:tag name="KSO_WM_UNIT_INDEX" val="7"/>
</p:tagLst>
</file>

<file path=ppt/tags/tag170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UNIT_TYPE" val="i"/>
  <p:tag name="KSO_WM_UNIT_INDEX" val="8"/>
</p:tagLst>
</file>

<file path=ppt/tags/tag17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UNIT_TYPE" val="i"/>
  <p:tag name="KSO_WM_UNIT_INDEX" val="9"/>
</p:tagLst>
</file>

<file path=ppt/tags/tag17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UNIT_TYPE" val="i"/>
  <p:tag name="KSO_WM_UNIT_INDEX" val="10"/>
</p:tagLst>
</file>

<file path=ppt/tags/tag17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UNIT_TYPE" val="i"/>
  <p:tag name="KSO_WM_UNIT_INDEX" val="11"/>
</p:tagLst>
</file>

<file path=ppt/tags/tag17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UNIT_TYPE" val="i"/>
  <p:tag name="KSO_WM_UNIT_INDEX" val="12"/>
</p:tagLst>
</file>

<file path=ppt/tags/tag1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1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1"/>
</p:tagLst>
</file>

<file path=ppt/tags/tag1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2"/>
</p:tagLst>
</file>

<file path=ppt/tags/tag1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17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17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17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17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</p:tagLst>
</file>

<file path=ppt/tags/tag17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17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UNIT_TYPE" val="i"/>
  <p:tag name="KSO_WM_UNIT_INDEX" val="7"/>
</p:tagLst>
</file>

<file path=ppt/tags/tag17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UNIT_TYPE" val="i"/>
  <p:tag name="KSO_WM_UNIT_INDEX" val="8"/>
</p:tagLst>
</file>

<file path=ppt/tags/tag17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UNIT_TYPE" val="i"/>
  <p:tag name="KSO_WM_UNIT_INDEX" val="9"/>
</p:tagLst>
</file>

<file path=ppt/tags/tag1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UNIT_TYPE" val="i"/>
  <p:tag name="KSO_WM_UNIT_INDEX" val="4"/>
</p:tagLst>
</file>

<file path=ppt/tags/tag1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1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1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1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1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1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1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1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UNIT_TYPE" val="i"/>
  <p:tag name="KSO_WM_UNIT_INDEX" val="5"/>
</p:tagLst>
</file>

<file path=ppt/tags/tag1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81"/>
  <p:tag name="KSO_WM_UNIT_TYPE" val="f"/>
  <p:tag name="KSO_WM_UNIT_INDEX" val="3"/>
  <p:tag name="KSO_WM_UNIT_SUBTYPE" val="g"/>
</p:tagLst>
</file>

<file path=ppt/tags/tag1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2"/>
</p:tagLst>
</file>

<file path=ppt/tags/tag1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TEMPLATE_CATEGORY" val="custom"/>
  <p:tag name="KSO_WM_TEMPLATE_INDEX" val="20230979"/>
</p:tagLst>
</file>

<file path=ppt/tags/tag1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NOCLEAR" val="0"/>
  <p:tag name="KSO_WM_TEMPLATE_CATEGORY" val="custom"/>
  <p:tag name="KSO_WM_TEMPLATE_INDEX" val="20230979"/>
</p:tagLst>
</file>

<file path=ppt/tags/tag1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6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979"/>
  <p:tag name="KSO_WM_TEMPLATE_THUMBS_INDEX" val="1、9"/>
</p:tagLst>
</file>

<file path=ppt/tags/tag1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1.0"/>
  <p:tag name="KSO_WM_UNIT_TYPE" val="i"/>
  <p:tag name="KSO_WM_UNIT_INDEX" val="6"/>
</p:tagLst>
</file>

<file path=ppt/tags/tag17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UNIT_TYPE" val="i"/>
  <p:tag name="KSO_WM_UNIT_INDEX" val="2"/>
</p:tagLst>
</file>

<file path=ppt/tags/tag17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1.0"/>
  <p:tag name="KSO_WM_UNIT_TYPE" val="i"/>
  <p:tag name="KSO_WM_UNIT_INDEX" val="3"/>
</p:tagLst>
</file>

<file path=ppt/tags/tag17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1.0"/>
  <p:tag name="KSO_WM_UNIT_TYPE" val="i"/>
  <p:tag name="KSO_WM_UNIT_INDEX" val="4"/>
</p:tagLst>
</file>

<file path=ppt/tags/tag17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1.0"/>
  <p:tag name="KSO_WM_UNIT_TYPE" val="i"/>
  <p:tag name="KSO_WM_UNIT_INDEX" val="5"/>
</p:tagLst>
</file>

<file path=ppt/tags/tag17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1.0"/>
  <p:tag name="KSO_WM_UNIT_TYPE" val="i"/>
  <p:tag name="KSO_WM_UNIT_INDEX" val="6"/>
</p:tagLst>
</file>

<file path=ppt/tags/tag1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7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1.0"/>
  <p:tag name="KSO_WM_UNIT_TYPE" val="i"/>
  <p:tag name="KSO_WM_UNIT_INDEX" val="8"/>
</p:tagLst>
</file>

<file path=ppt/tags/tag17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1.0"/>
  <p:tag name="KSO_WM_UNIT_TYPE" val="i"/>
  <p:tag name="KSO_WM_UNIT_INDEX" val="9"/>
</p:tagLst>
</file>

<file path=ppt/tags/tag17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1.0"/>
  <p:tag name="KSO_WM_UNIT_TYPE" val="i"/>
  <p:tag name="KSO_WM_UNIT_INDEX" val="10"/>
</p:tagLst>
</file>

<file path=ppt/tags/tag17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1.0"/>
  <p:tag name="KSO_WM_UNIT_TYPE" val="i"/>
  <p:tag name="KSO_WM_UNIT_INDEX" val="11"/>
</p:tagLst>
</file>

<file path=ppt/tags/tag1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UNIT_TYPE" val="i"/>
  <p:tag name="KSO_WM_UNIT_INDEX" val="7"/>
</p:tagLst>
</file>

<file path=ppt/tags/tag17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1.0"/>
  <p:tag name="KSO_WM_UNIT_TYPE" val="i"/>
  <p:tag name="KSO_WM_UNIT_INDEX" val="12"/>
</p:tagLst>
</file>

<file path=ppt/tags/tag17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1.0"/>
  <p:tag name="KSO_WM_UNIT_TYPE" val="i"/>
  <p:tag name="KSO_WM_UNIT_INDEX" val="13"/>
</p:tagLst>
</file>

<file path=ppt/tags/tag17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1.0"/>
  <p:tag name="KSO_WM_UNIT_TYPE" val="i"/>
  <p:tag name="KSO_WM_UNIT_INDEX" val="14"/>
</p:tagLst>
</file>

<file path=ppt/tags/tag17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1.0"/>
  <p:tag name="KSO_WM_UNIT_TYPE" val="i"/>
  <p:tag name="KSO_WM_UNIT_INDEX" val="15"/>
</p:tagLst>
</file>

<file path=ppt/tags/tag1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1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1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1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1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1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1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UNIT_TYPE" val="i"/>
  <p:tag name="KSO_WM_UNIT_INDEX" val="8"/>
</p:tagLst>
</file>

<file path=ppt/tags/tag1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1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36"/>
  <p:tag name="KSO_WM_UNIT_TYPE" val="f"/>
  <p:tag name="KSO_WM_UNIT_INDEX" val="3"/>
  <p:tag name="KSO_WM_UNIT_SUBTYPE" val="g"/>
</p:tagLst>
</file>

<file path=ppt/tags/tag1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</p:tagLst>
</file>

<file path=ppt/tags/tag1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1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UNIT_TYPE" val="i"/>
  <p:tag name="KSO_WM_UNIT_INDEX" val="9"/>
</p:tagLst>
</file>

<file path=ppt/tags/tag1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8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UNIT_TYPE" val="i"/>
  <p:tag name="KSO_WM_UNIT_INDEX" val="4"/>
</p:tagLst>
</file>

<file path=ppt/tags/tag18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UNIT_TYPE" val="i"/>
  <p:tag name="KSO_WM_UNIT_INDEX" val="5"/>
</p:tagLst>
</file>

<file path=ppt/tags/tag18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1.0"/>
  <p:tag name="KSO_WM_UNIT_TYPE" val="i"/>
  <p:tag name="KSO_WM_UNIT_INDEX" val="6"/>
</p:tagLst>
</file>

<file path=ppt/tags/tag1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UNIT_TYPE" val="i"/>
  <p:tag name="KSO_WM_UNIT_INDEX" val="10"/>
</p:tagLst>
</file>

<file path=ppt/tags/tag18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UNIT_TYPE" val="i"/>
  <p:tag name="KSO_WM_UNIT_INDEX" val="7"/>
</p:tagLst>
</file>

<file path=ppt/tags/tag18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UNIT_TYPE" val="i"/>
  <p:tag name="KSO_WM_UNIT_INDEX" val="8"/>
</p:tagLst>
</file>

<file path=ppt/tags/tag18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UNIT_TYPE" val="i"/>
  <p:tag name="KSO_WM_UNIT_INDEX" val="9"/>
</p:tagLst>
</file>

<file path=ppt/tags/tag18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UNIT_TYPE" val="i"/>
  <p:tag name="KSO_WM_UNIT_INDEX" val="10"/>
</p:tagLst>
</file>

<file path=ppt/tags/tag18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UNIT_TYPE" val="i"/>
  <p:tag name="KSO_WM_UNIT_INDEX" val="11"/>
</p:tagLst>
</file>

<file path=ppt/tags/tag1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1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18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1.0"/>
  <p:tag name="KSO_WM_UNIT_TYPE" val="i"/>
  <p:tag name="KSO_WM_UNIT_INDEX" val="14"/>
</p:tagLst>
</file>

<file path=ppt/tags/tag18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1.0"/>
  <p:tag name="KSO_WM_UNIT_TYPE" val="i"/>
  <p:tag name="KSO_WM_UNIT_INDEX" val="15"/>
</p:tagLst>
</file>

<file path=ppt/tags/tag18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1.0"/>
  <p:tag name="KSO_WM_UNIT_TYPE" val="i"/>
  <p:tag name="KSO_WM_UNIT_INDEX" val="16"/>
</p:tagLst>
</file>

<file path=ppt/tags/tag1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UNIT_TYPE" val="i"/>
  <p:tag name="KSO_WM_UNIT_INDEX" val="11"/>
</p:tagLst>
</file>

<file path=ppt/tags/tag18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7"/>
  <p:tag name="KSO_WM_UNIT_LAYERLEVEL" val="1"/>
  <p:tag name="KSO_WM_TAG_VERSION" val="1.0"/>
  <p:tag name="KSO_WM_UNIT_TYPE" val="i"/>
  <p:tag name="KSO_WM_UNIT_INDEX" val="17"/>
</p:tagLst>
</file>

<file path=ppt/tags/tag18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8"/>
  <p:tag name="KSO_WM_UNIT_LAYERLEVEL" val="1"/>
  <p:tag name="KSO_WM_TAG_VERSION" val="1.0"/>
  <p:tag name="KSO_WM_UNIT_TYPE" val="i"/>
  <p:tag name="KSO_WM_UNIT_INDEX" val="18"/>
</p:tagLst>
</file>

<file path=ppt/tags/tag18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9"/>
  <p:tag name="KSO_WM_UNIT_LAYERLEVEL" val="1"/>
  <p:tag name="KSO_WM_TAG_VERSION" val="1.0"/>
  <p:tag name="KSO_WM_UNIT_TYPE" val="i"/>
  <p:tag name="KSO_WM_UNIT_INDEX" val="19"/>
</p:tagLst>
</file>

<file path=ppt/tags/tag18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0"/>
  <p:tag name="KSO_WM_UNIT_LAYERLEVEL" val="1"/>
  <p:tag name="KSO_WM_TAG_VERSION" val="1.0"/>
  <p:tag name="KSO_WM_UNIT_TYPE" val="i"/>
  <p:tag name="KSO_WM_UNIT_INDEX" val="20"/>
</p:tagLst>
</file>

<file path=ppt/tags/tag18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1"/>
  <p:tag name="KSO_WM_UNIT_LAYERLEVEL" val="1"/>
  <p:tag name="KSO_WM_TAG_VERSION" val="1.0"/>
  <p:tag name="KSO_WM_UNIT_TYPE" val="i"/>
  <p:tag name="KSO_WM_UNIT_INDEX" val="21"/>
</p:tagLst>
</file>

<file path=ppt/tags/tag1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1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副标题"/>
  <p:tag name="KSO_WM_UNIT_NOCLEAR" val="0"/>
  <p:tag name="KSO_WM_UNIT_VALUE" val="10"/>
  <p:tag name="KSO_WM_UNIT_TYPE" val="b"/>
  <p:tag name="KSO_WM_UNIT_INDEX" val="1"/>
</p:tagLst>
</file>

<file path=ppt/tags/tag1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18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UNIT_TYPE" val="i"/>
  <p:tag name="KSO_WM_UNIT_INDEX" val="1"/>
</p:tagLst>
</file>

<file path=ppt/tags/tag18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1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8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</p:tagLst>
</file>

<file path=ppt/tags/tag18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18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UNIT_TYPE" val="i"/>
  <p:tag name="KSO_WM_UNIT_INDEX" val="6"/>
</p:tagLst>
</file>

<file path=ppt/tags/tag183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UNIT_TYPE" val="i"/>
  <p:tag name="KSO_WM_UNIT_INDEX" val="7"/>
</p:tagLst>
</file>

<file path=ppt/tags/tag18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UNIT_TYPE" val="i"/>
  <p:tag name="KSO_WM_UNIT_INDEX" val="8"/>
</p:tagLst>
</file>

<file path=ppt/tags/tag18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UNIT_TYPE" val="i"/>
  <p:tag name="KSO_WM_UNIT_INDEX" val="9"/>
</p:tagLst>
</file>

<file path=ppt/tags/tag18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UNIT_TYPE" val="i"/>
  <p:tag name="KSO_WM_UNIT_INDEX" val="10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18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UNIT_TYPE" val="i"/>
  <p:tag name="KSO_WM_UNIT_INDEX" val="11"/>
</p:tagLst>
</file>

<file path=ppt/tags/tag18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UNIT_TYPE" val="i"/>
  <p:tag name="KSO_WM_UNIT_INDEX" val="12"/>
</p:tagLst>
</file>

<file path=ppt/tags/tag1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1"/>
</p:tagLst>
</file>

<file path=ppt/tags/tag1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2"/>
</p:tagLst>
</file>

<file path=ppt/tags/tag1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1.0"/>
  <p:tag name="KSO_WM_UNIT_TYPE" val="i"/>
  <p:tag name="KSO_WM_UNIT_INDEX" val="14"/>
</p:tagLst>
</file>

<file path=ppt/tags/tag1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1.0"/>
  <p:tag name="KSO_WM_UNIT_TYPE" val="i"/>
  <p:tag name="KSO_WM_UNIT_INDEX" val="15"/>
</p:tagLst>
</file>

<file path=ppt/tags/tag1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1.0"/>
  <p:tag name="KSO_WM_UNIT_TYPE" val="i"/>
  <p:tag name="KSO_WM_UNIT_INDEX" val="16"/>
</p:tagLst>
</file>

<file path=ppt/tags/tag1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8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18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18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18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7"/>
  <p:tag name="KSO_WM_UNIT_LAYERLEVEL" val="1"/>
  <p:tag name="KSO_WM_TAG_VERSION" val="1.0"/>
  <p:tag name="KSO_WM_UNIT_TYPE" val="i"/>
  <p:tag name="KSO_WM_UNIT_INDEX" val="17"/>
</p:tagLst>
</file>

<file path=ppt/tags/tag18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18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</p:tagLst>
</file>

<file path=ppt/tags/tag18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18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UNIT_TYPE" val="i"/>
  <p:tag name="KSO_WM_UNIT_INDEX" val="7"/>
</p:tagLst>
</file>

<file path=ppt/tags/tag18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UNIT_TYPE" val="i"/>
  <p:tag name="KSO_WM_UNIT_INDEX" val="8"/>
</p:tagLst>
</file>

<file path=ppt/tags/tag18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UNIT_TYPE" val="i"/>
  <p:tag name="KSO_WM_UNIT_INDEX" val="9"/>
</p:tagLst>
</file>

<file path=ppt/tags/tag18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18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18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1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1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8"/>
  <p:tag name="KSO_WM_UNIT_LAYERLEVEL" val="1"/>
  <p:tag name="KSO_WM_TAG_VERSION" val="1.0"/>
  <p:tag name="KSO_WM_UNIT_TYPE" val="i"/>
  <p:tag name="KSO_WM_UNIT_INDEX" val="18"/>
</p:tagLst>
</file>

<file path=ppt/tags/tag1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1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1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1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81"/>
  <p:tag name="KSO_WM_UNIT_TYPE" val="f"/>
  <p:tag name="KSO_WM_UNIT_INDEX" val="3"/>
  <p:tag name="KSO_WM_UNIT_SUBTYPE" val="g"/>
</p:tagLst>
</file>

<file path=ppt/tags/tag1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2"/>
</p:tagLst>
</file>

<file path=ppt/tags/tag1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TEMPLATE_CATEGORY" val="custom"/>
  <p:tag name="KSO_WM_TEMPLATE_INDEX" val="20230979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1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9"/>
  <p:tag name="KSO_WM_UNIT_LAYERLEVEL" val="1"/>
  <p:tag name="KSO_WM_TAG_VERSION" val="1.0"/>
  <p:tag name="KSO_WM_UNIT_TYPE" val="i"/>
  <p:tag name="KSO_WM_UNIT_INDEX" val="19"/>
</p:tagLst>
</file>

<file path=ppt/tags/tag1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NOCLEAR" val="0"/>
  <p:tag name="KSO_WM_TEMPLATE_CATEGORY" val="custom"/>
  <p:tag name="KSO_WM_TEMPLATE_INDEX" val="20230979"/>
</p:tagLst>
</file>

<file path=ppt/tags/tag1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0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979"/>
  <p:tag name="KSO_WM_TEMPLATE_THUMBS_INDEX" val="1、9"/>
</p:tagLst>
</file>

<file path=ppt/tags/tag1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UNIT_TYPE" val="i"/>
  <p:tag name="KSO_WM_UNIT_INDEX" val="2"/>
</p:tagLst>
</file>

<file path=ppt/tags/tag19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1.0"/>
  <p:tag name="KSO_WM_UNIT_TYPE" val="i"/>
  <p:tag name="KSO_WM_UNIT_INDEX" val="3"/>
</p:tagLst>
</file>

<file path=ppt/tags/tag19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1.0"/>
  <p:tag name="KSO_WM_UNIT_TYPE" val="i"/>
  <p:tag name="KSO_WM_UNIT_INDEX" val="4"/>
</p:tagLst>
</file>

<file path=ppt/tags/tag19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1.0"/>
  <p:tag name="KSO_WM_UNIT_TYPE" val="i"/>
  <p:tag name="KSO_WM_UNIT_INDEX" val="5"/>
</p:tagLst>
</file>

<file path=ppt/tags/tag1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0"/>
  <p:tag name="KSO_WM_UNIT_LAYERLEVEL" val="1"/>
  <p:tag name="KSO_WM_TAG_VERSION" val="1.0"/>
  <p:tag name="KSO_WM_UNIT_TYPE" val="i"/>
  <p:tag name="KSO_WM_UNIT_INDEX" val="20"/>
</p:tagLst>
</file>

<file path=ppt/tags/tag19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1.0"/>
  <p:tag name="KSO_WM_UNIT_TYPE" val="i"/>
  <p:tag name="KSO_WM_UNIT_INDEX" val="6"/>
</p:tagLst>
</file>

<file path=ppt/tags/tag1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9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1.0"/>
  <p:tag name="KSO_WM_UNIT_TYPE" val="i"/>
  <p:tag name="KSO_WM_UNIT_INDEX" val="8"/>
</p:tagLst>
</file>

<file path=ppt/tags/tag19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1.0"/>
  <p:tag name="KSO_WM_UNIT_TYPE" val="i"/>
  <p:tag name="KSO_WM_UNIT_INDEX" val="9"/>
</p:tagLst>
</file>

<file path=ppt/tags/tag19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1.0"/>
  <p:tag name="KSO_WM_UNIT_TYPE" val="i"/>
  <p:tag name="KSO_WM_UNIT_INDEX" val="10"/>
</p:tagLst>
</file>

<file path=ppt/tags/tag19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1.0"/>
  <p:tag name="KSO_WM_UNIT_TYPE" val="i"/>
  <p:tag name="KSO_WM_UNIT_INDEX" val="11"/>
</p:tagLst>
</file>

<file path=ppt/tags/tag19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1.0"/>
  <p:tag name="KSO_WM_UNIT_TYPE" val="i"/>
  <p:tag name="KSO_WM_UNIT_INDEX" val="12"/>
</p:tagLst>
</file>

<file path=ppt/tags/tag19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1.0"/>
  <p:tag name="KSO_WM_UNIT_TYPE" val="i"/>
  <p:tag name="KSO_WM_UNIT_INDEX" val="13"/>
</p:tagLst>
</file>

<file path=ppt/tags/tag19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1.0"/>
  <p:tag name="KSO_WM_UNIT_TYPE" val="i"/>
  <p:tag name="KSO_WM_UNIT_INDEX" val="14"/>
</p:tagLst>
</file>

<file path=ppt/tags/tag19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1.0"/>
  <p:tag name="KSO_WM_UNIT_TYPE" val="i"/>
  <p:tag name="KSO_WM_UNIT_INDEX" val="15"/>
</p:tagLst>
</file>

<file path=ppt/tags/tag1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1"/>
  <p:tag name="KSO_WM_UNIT_LAYERLEVEL" val="1"/>
  <p:tag name="KSO_WM_TAG_VERSION" val="1.0"/>
  <p:tag name="KSO_WM_UNIT_TYPE" val="i"/>
  <p:tag name="KSO_WM_UNIT_INDEX" val="21"/>
</p:tagLst>
</file>

<file path=ppt/tags/tag1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1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19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19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1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1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1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19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9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1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36"/>
  <p:tag name="KSO_WM_UNIT_TYPE" val="f"/>
  <p:tag name="KSO_WM_UNIT_INDEX" val="3"/>
  <p:tag name="KSO_WM_UNIT_SUBTYPE" val="g"/>
</p:tagLst>
</file>

<file path=ppt/tags/tag19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</p:tagLst>
</file>

<file path=ppt/tags/tag1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9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UNIT_TYPE" val="i"/>
  <p:tag name="KSO_WM_UNIT_INDEX" val="4"/>
</p:tagLst>
</file>

<file path=ppt/tags/tag19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UNIT_TYPE" val="i"/>
  <p:tag name="KSO_WM_UNIT_INDEX" val="5"/>
</p:tagLst>
</file>

<file path=ppt/tags/tag19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1.0"/>
  <p:tag name="KSO_WM_UNIT_TYPE" val="i"/>
  <p:tag name="KSO_WM_UNIT_INDEX" val="6"/>
</p:tagLst>
</file>

<file path=ppt/tags/tag19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UNIT_TYPE" val="i"/>
  <p:tag name="KSO_WM_UNIT_INDEX" val="7"/>
</p:tagLst>
</file>

<file path=ppt/tags/tag19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UNIT_TYPE" val="i"/>
  <p:tag name="KSO_WM_UNIT_INDEX" val="8"/>
</p:tagLst>
</file>

<file path=ppt/tags/tag19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UNIT_TYPE" val="i"/>
  <p:tag name="KSO_WM_UNIT_INDEX" val="9"/>
</p:tagLst>
</file>

<file path=ppt/tags/tag19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UNIT_TYPE" val="i"/>
  <p:tag name="KSO_WM_UNIT_INDEX" val="10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副标题"/>
  <p:tag name="KSO_WM_UNIT_NOCLEAR" val="0"/>
  <p:tag name="KSO_WM_UNIT_VALUE" val="10"/>
  <p:tag name="KSO_WM_UNIT_TYPE" val="b"/>
  <p:tag name="KSO_WM_UNIT_INDEX" val="1"/>
</p:tagLst>
</file>

<file path=ppt/tags/tag19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UNIT_TYPE" val="i"/>
  <p:tag name="KSO_WM_UNIT_INDEX" val="11"/>
</p:tagLst>
</file>

<file path=ppt/tags/tag1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1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19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1.0"/>
  <p:tag name="KSO_WM_UNIT_TYPE" val="i"/>
  <p:tag name="KSO_WM_UNIT_INDEX" val="14"/>
</p:tagLst>
</file>

<file path=ppt/tags/tag19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1.0"/>
  <p:tag name="KSO_WM_UNIT_TYPE" val="i"/>
  <p:tag name="KSO_WM_UNIT_INDEX" val="15"/>
</p:tagLst>
</file>

<file path=ppt/tags/tag19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1.0"/>
  <p:tag name="KSO_WM_UNIT_TYPE" val="i"/>
  <p:tag name="KSO_WM_UNIT_INDEX" val="16"/>
</p:tagLst>
</file>

<file path=ppt/tags/tag19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7"/>
  <p:tag name="KSO_WM_UNIT_LAYERLEVEL" val="1"/>
  <p:tag name="KSO_WM_TAG_VERSION" val="1.0"/>
  <p:tag name="KSO_WM_UNIT_TYPE" val="i"/>
  <p:tag name="KSO_WM_UNIT_INDEX" val="17"/>
</p:tagLst>
</file>

<file path=ppt/tags/tag19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8"/>
  <p:tag name="KSO_WM_UNIT_LAYERLEVEL" val="1"/>
  <p:tag name="KSO_WM_TAG_VERSION" val="1.0"/>
  <p:tag name="KSO_WM_UNIT_TYPE" val="i"/>
  <p:tag name="KSO_WM_UNIT_INDEX" val="18"/>
</p:tagLst>
</file>

<file path=ppt/tags/tag19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9"/>
  <p:tag name="KSO_WM_UNIT_LAYERLEVEL" val="1"/>
  <p:tag name="KSO_WM_TAG_VERSION" val="1.0"/>
  <p:tag name="KSO_WM_UNIT_TYPE" val="i"/>
  <p:tag name="KSO_WM_UNIT_INDEX" val="19"/>
</p:tagLst>
</file>

<file path=ppt/tags/tag19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0"/>
  <p:tag name="KSO_WM_UNIT_LAYERLEVEL" val="1"/>
  <p:tag name="KSO_WM_TAG_VERSION" val="1.0"/>
  <p:tag name="KSO_WM_UNIT_TYPE" val="i"/>
  <p:tag name="KSO_WM_UNIT_INDEX" val="20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1"/>
  <p:tag name="KSO_WM_UNIT_LAYERLEVEL" val="1"/>
  <p:tag name="KSO_WM_TAG_VERSION" val="1.0"/>
  <p:tag name="KSO_WM_UNIT_TYPE" val="i"/>
  <p:tag name="KSO_WM_UNIT_INDEX" val="21"/>
</p:tagLst>
</file>

<file path=ppt/tags/tag19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19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9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副标题"/>
  <p:tag name="KSO_WM_UNIT_NOCLEAR" val="0"/>
  <p:tag name="KSO_WM_UNIT_VALUE" val="10"/>
  <p:tag name="KSO_WM_UNIT_TYPE" val="b"/>
  <p:tag name="KSO_WM_UNIT_INDEX" val="1"/>
</p:tagLst>
</file>

<file path=ppt/tags/tag19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UNIT_TYPE" val="i"/>
  <p:tag name="KSO_WM_UNIT_INDEX" val="1"/>
</p:tagLst>
</file>

<file path=ppt/tags/tag19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1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9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19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UNIT_TYPE" val="i"/>
  <p:tag name="KSO_WM_UNIT_INDEX" val="6"/>
</p:tagLst>
</file>

<file path=ppt/tags/tag19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UNIT_TYPE" val="i"/>
  <p:tag name="KSO_WM_UNIT_INDEX" val="7"/>
</p:tagLst>
</file>

<file path=ppt/tags/tag19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UNIT_TYPE" val="i"/>
  <p:tag name="KSO_WM_UNIT_INDEX" val="8"/>
</p:tagLst>
</file>

<file path=ppt/tags/tag19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UNIT_TYPE" val="i"/>
  <p:tag name="KSO_WM_UNIT_INDEX" val="9"/>
</p:tagLst>
</file>

<file path=ppt/tags/tag19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UNIT_TYPE" val="i"/>
  <p:tag name="KSO_WM_UNIT_INDEX" val="10"/>
</p:tagLst>
</file>

<file path=ppt/tags/tag19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UNIT_TYPE" val="i"/>
  <p:tag name="KSO_WM_UNIT_INDEX" val="11"/>
</p:tagLst>
</file>

<file path=ppt/tags/tag19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UNIT_TYPE" val="i"/>
  <p:tag name="KSO_WM_UNIT_INDEX" val="12"/>
</p:tagLst>
</file>

<file path=ppt/tags/tag1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UNIT_TYPE" val="i"/>
  <p:tag name="KSO_WM_UNIT_INDEX" val="1"/>
</p:tagLst>
</file>

<file path=ppt/tags/tag1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8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1"/>
</p:tagLst>
</file>

<file path=ppt/tags/tag1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2"/>
</p:tagLst>
</file>

<file path=ppt/tags/tag1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1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9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9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UNIT_TYPE" val="i"/>
  <p:tag name="KSO_WM_UNIT_INDEX" val="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0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20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20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</p:tagLst>
</file>

<file path=ppt/tags/tag2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20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20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20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20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</p:tagLst>
</file>

<file path=ppt/tags/tag20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20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UNIT_TYPE" val="i"/>
  <p:tag name="KSO_WM_UNIT_INDEX" val="7"/>
</p:tagLst>
</file>

<file path=ppt/tags/tag2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20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UNIT_TYPE" val="i"/>
  <p:tag name="KSO_WM_UNIT_INDEX" val="8"/>
</p:tagLst>
</file>

<file path=ppt/tags/tag20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UNIT_TYPE" val="i"/>
  <p:tag name="KSO_WM_UNIT_INDEX" val="9"/>
</p:tagLst>
</file>

<file path=ppt/tags/tag20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2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2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20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2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2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2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2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UNIT_TYPE" val="i"/>
  <p:tag name="KSO_WM_UNIT_INDEX" val="6"/>
</p:tagLst>
</file>

<file path=ppt/tags/tag2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81"/>
  <p:tag name="KSO_WM_UNIT_TYPE" val="f"/>
  <p:tag name="KSO_WM_UNIT_INDEX" val="3"/>
  <p:tag name="KSO_WM_UNIT_SUBTYPE" val="g"/>
</p:tagLst>
</file>

<file path=ppt/tags/tag2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2"/>
</p:tagLst>
</file>

<file path=ppt/tags/tag2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2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TEMPLATE_CATEGORY" val="custom"/>
  <p:tag name="KSO_WM_TEMPLATE_INDEX" val="20230979"/>
</p:tagLst>
</file>

<file path=ppt/tags/tag2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NOCLEAR" val="0"/>
  <p:tag name="KSO_WM_TEMPLATE_CATEGORY" val="custom"/>
  <p:tag name="KSO_WM_TEMPLATE_INDEX" val="20230979"/>
</p:tagLst>
</file>

<file path=ppt/tags/tag2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UNIT_TYPE" val="i"/>
  <p:tag name="KSO_WM_UNIT_INDEX" val="7"/>
</p:tagLst>
</file>

<file path=ppt/tags/tag2040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979"/>
  <p:tag name="KSO_WM_TEMPLATE_THUMBS_INDEX" val="1、9"/>
</p:tagLst>
</file>

<file path=ppt/tags/tag20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0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UNIT_TYPE" val="i"/>
  <p:tag name="KSO_WM_UNIT_INDEX" val="2"/>
</p:tagLst>
</file>

<file path=ppt/tags/tag20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1.0"/>
  <p:tag name="KSO_WM_UNIT_TYPE" val="i"/>
  <p:tag name="KSO_WM_UNIT_INDEX" val="3"/>
</p:tagLst>
</file>

<file path=ppt/tags/tag20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1.0"/>
  <p:tag name="KSO_WM_UNIT_TYPE" val="i"/>
  <p:tag name="KSO_WM_UNIT_INDEX" val="4"/>
</p:tagLst>
</file>

<file path=ppt/tags/tag20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1.0"/>
  <p:tag name="KSO_WM_UNIT_TYPE" val="i"/>
  <p:tag name="KSO_WM_UNIT_INDEX" val="5"/>
</p:tagLst>
</file>

<file path=ppt/tags/tag20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1.0"/>
  <p:tag name="KSO_WM_UNIT_TYPE" val="i"/>
  <p:tag name="KSO_WM_UNIT_INDEX" val="6"/>
</p:tagLst>
</file>

<file path=ppt/tags/tag20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20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1.0"/>
  <p:tag name="KSO_WM_UNIT_TYPE" val="i"/>
  <p:tag name="KSO_WM_UNIT_INDEX" val="8"/>
</p:tagLst>
</file>

<file path=ppt/tags/tag20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1.0"/>
  <p:tag name="KSO_WM_UNIT_TYPE" val="i"/>
  <p:tag name="KSO_WM_UNIT_INDEX" val="9"/>
</p:tagLst>
</file>

<file path=ppt/tags/tag2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UNIT_TYPE" val="i"/>
  <p:tag name="KSO_WM_UNIT_INDEX" val="8"/>
</p:tagLst>
</file>

<file path=ppt/tags/tag20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1.0"/>
  <p:tag name="KSO_WM_UNIT_TYPE" val="i"/>
  <p:tag name="KSO_WM_UNIT_INDEX" val="10"/>
</p:tagLst>
</file>

<file path=ppt/tags/tag20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1.0"/>
  <p:tag name="KSO_WM_UNIT_TYPE" val="i"/>
  <p:tag name="KSO_WM_UNIT_INDEX" val="11"/>
</p:tagLst>
</file>

<file path=ppt/tags/tag20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1.0"/>
  <p:tag name="KSO_WM_UNIT_TYPE" val="i"/>
  <p:tag name="KSO_WM_UNIT_INDEX" val="12"/>
</p:tagLst>
</file>

<file path=ppt/tags/tag20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1.0"/>
  <p:tag name="KSO_WM_UNIT_TYPE" val="i"/>
  <p:tag name="KSO_WM_UNIT_INDEX" val="13"/>
</p:tagLst>
</file>

<file path=ppt/tags/tag20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1.0"/>
  <p:tag name="KSO_WM_UNIT_TYPE" val="i"/>
  <p:tag name="KSO_WM_UNIT_INDEX" val="14"/>
</p:tagLst>
</file>

<file path=ppt/tags/tag20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1.0"/>
  <p:tag name="KSO_WM_UNIT_TYPE" val="i"/>
  <p:tag name="KSO_WM_UNIT_INDEX" val="15"/>
</p:tagLst>
</file>

<file path=ppt/tags/tag20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20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20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20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2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UNIT_TYPE" val="i"/>
  <p:tag name="KSO_WM_UNIT_INDEX" val="9"/>
</p:tagLst>
</file>

<file path=ppt/tags/tag20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20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20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20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0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36"/>
  <p:tag name="KSO_WM_UNIT_TYPE" val="f"/>
  <p:tag name="KSO_WM_UNIT_INDEX" val="3"/>
  <p:tag name="KSO_WM_UNIT_SUBTYPE" val="g"/>
</p:tagLst>
</file>

<file path=ppt/tags/tag20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</p:tagLst>
</file>

<file path=ppt/tags/tag20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2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UNIT_TYPE" val="i"/>
  <p:tag name="KSO_WM_UNIT_INDEX" val="10"/>
</p:tagLst>
</file>

<file path=ppt/tags/tag20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0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0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0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0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UNIT_TYPE" val="i"/>
  <p:tag name="KSO_WM_UNIT_INDEX" val="4"/>
</p:tagLst>
</file>

<file path=ppt/tags/tag2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UNIT_TYPE" val="i"/>
  <p:tag name="KSO_WM_UNIT_INDEX" val="11"/>
</p:tagLst>
</file>

<file path=ppt/tags/tag20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UNIT_TYPE" val="i"/>
  <p:tag name="KSO_WM_UNIT_INDEX" val="5"/>
</p:tagLst>
</file>

<file path=ppt/tags/tag20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1.0"/>
  <p:tag name="KSO_WM_UNIT_TYPE" val="i"/>
  <p:tag name="KSO_WM_UNIT_INDEX" val="6"/>
</p:tagLst>
</file>

<file path=ppt/tags/tag20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UNIT_TYPE" val="i"/>
  <p:tag name="KSO_WM_UNIT_INDEX" val="7"/>
</p:tagLst>
</file>

<file path=ppt/tags/tag20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UNIT_TYPE" val="i"/>
  <p:tag name="KSO_WM_UNIT_INDEX" val="8"/>
</p:tagLst>
</file>

<file path=ppt/tags/tag20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UNIT_TYPE" val="i"/>
  <p:tag name="KSO_WM_UNIT_INDEX" val="9"/>
</p:tagLst>
</file>

<file path=ppt/tags/tag20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UNIT_TYPE" val="i"/>
  <p:tag name="KSO_WM_UNIT_INDEX" val="10"/>
</p:tagLst>
</file>

<file path=ppt/tags/tag20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UNIT_TYPE" val="i"/>
  <p:tag name="KSO_WM_UNIT_INDEX" val="11"/>
</p:tagLst>
</file>

<file path=ppt/tags/tag20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20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20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1.0"/>
  <p:tag name="KSO_WM_UNIT_TYPE" val="i"/>
  <p:tag name="KSO_WM_UNIT_INDEX" val="14"/>
</p:tagLst>
</file>

<file path=ppt/tags/tag2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UNIT_TYPE" val="i"/>
  <p:tag name="KSO_WM_UNIT_INDEX" val="12"/>
</p:tagLst>
</file>

<file path=ppt/tags/tag20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1.0"/>
  <p:tag name="KSO_WM_UNIT_TYPE" val="i"/>
  <p:tag name="KSO_WM_UNIT_INDEX" val="15"/>
</p:tagLst>
</file>

<file path=ppt/tags/tag20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1.0"/>
  <p:tag name="KSO_WM_UNIT_TYPE" val="i"/>
  <p:tag name="KSO_WM_UNIT_INDEX" val="16"/>
</p:tagLst>
</file>

<file path=ppt/tags/tag20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7"/>
  <p:tag name="KSO_WM_UNIT_LAYERLEVEL" val="1"/>
  <p:tag name="KSO_WM_TAG_VERSION" val="1.0"/>
  <p:tag name="KSO_WM_UNIT_TYPE" val="i"/>
  <p:tag name="KSO_WM_UNIT_INDEX" val="17"/>
</p:tagLst>
</file>

<file path=ppt/tags/tag20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8"/>
  <p:tag name="KSO_WM_UNIT_LAYERLEVEL" val="1"/>
  <p:tag name="KSO_WM_TAG_VERSION" val="1.0"/>
  <p:tag name="KSO_WM_UNIT_TYPE" val="i"/>
  <p:tag name="KSO_WM_UNIT_INDEX" val="18"/>
</p:tagLst>
</file>

<file path=ppt/tags/tag209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9"/>
  <p:tag name="KSO_WM_UNIT_LAYERLEVEL" val="1"/>
  <p:tag name="KSO_WM_TAG_VERSION" val="1.0"/>
  <p:tag name="KSO_WM_UNIT_TYPE" val="i"/>
  <p:tag name="KSO_WM_UNIT_INDEX" val="19"/>
</p:tagLst>
</file>

<file path=ppt/tags/tag20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0"/>
  <p:tag name="KSO_WM_UNIT_LAYERLEVEL" val="1"/>
  <p:tag name="KSO_WM_TAG_VERSION" val="1.0"/>
  <p:tag name="KSO_WM_UNIT_TYPE" val="i"/>
  <p:tag name="KSO_WM_UNIT_INDEX" val="20"/>
</p:tagLst>
</file>

<file path=ppt/tags/tag20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1"/>
  <p:tag name="KSO_WM_UNIT_LAYERLEVEL" val="1"/>
  <p:tag name="KSO_WM_TAG_VERSION" val="1.0"/>
  <p:tag name="KSO_WM_UNIT_TYPE" val="i"/>
  <p:tag name="KSO_WM_UNIT_INDEX" val="21"/>
</p:tagLst>
</file>

<file path=ppt/tags/tag20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20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0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副标题"/>
  <p:tag name="KSO_WM_UNIT_NOCLEAR" val="0"/>
  <p:tag name="KSO_WM_UNIT_VALUE" val="10"/>
  <p:tag name="KSO_WM_UNIT_TYPE" val="b"/>
  <p:tag name="KSO_WM_UNIT_INDEX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2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UNIT_TYPE" val="i"/>
  <p:tag name="KSO_WM_UNIT_INDEX" val="1"/>
</p:tagLst>
</file>

<file path=ppt/tags/tag21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2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1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</p:tagLst>
</file>

<file path=ppt/tags/tag21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21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UNIT_TYPE" val="i"/>
  <p:tag name="KSO_WM_UNIT_INDEX" val="6"/>
</p:tagLst>
</file>

<file path=ppt/tags/tag21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UNIT_TYPE" val="i"/>
  <p:tag name="KSO_WM_UNIT_INDEX" val="7"/>
</p:tagLst>
</file>

<file path=ppt/tags/tag21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UNIT_TYPE" val="i"/>
  <p:tag name="KSO_WM_UNIT_INDEX" val="8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UNIT_TYPE" val="i"/>
  <p:tag name="KSO_WM_UNIT_INDEX" val="9"/>
</p:tagLst>
</file>

<file path=ppt/tags/tag21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UNIT_TYPE" val="i"/>
  <p:tag name="KSO_WM_UNIT_INDEX" val="10"/>
</p:tagLst>
</file>

<file path=ppt/tags/tag21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UNIT_TYPE" val="i"/>
  <p:tag name="KSO_WM_UNIT_INDEX" val="11"/>
</p:tagLst>
</file>

<file path=ppt/tags/tag21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UNIT_TYPE" val="i"/>
  <p:tag name="KSO_WM_UNIT_INDEX" val="12"/>
</p:tagLst>
</file>

<file path=ppt/tags/tag2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2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1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1"/>
</p:tagLst>
</file>

<file path=ppt/tags/tag2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2"/>
</p:tagLst>
</file>

<file path=ppt/tags/tag2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2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2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2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2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2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1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21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21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21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</p:tagLst>
</file>

<file path=ppt/tags/tag21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21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UNIT_TYPE" val="i"/>
  <p:tag name="KSO_WM_UNIT_INDEX" val="7"/>
</p:tagLst>
</file>

<file path=ppt/tags/tag21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UNIT_TYPE" val="i"/>
  <p:tag name="KSO_WM_UNIT_INDEX" val="8"/>
</p:tagLst>
</file>

<file path=ppt/tags/tag21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UNIT_TYPE" val="i"/>
  <p:tag name="KSO_WM_UNIT_INDEX" val="9"/>
</p:tagLst>
</file>

<file path=ppt/tags/tag2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2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1"/>
</p:tagLst>
</file>

<file path=ppt/tags/tag2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2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2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2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2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2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81"/>
  <p:tag name="KSO_WM_UNIT_TYPE" val="f"/>
  <p:tag name="KSO_WM_UNIT_INDEX" val="3"/>
  <p:tag name="KSO_WM_UNIT_SUBTYPE" val="g"/>
</p:tagLst>
</file>

<file path=ppt/tags/tag2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2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2"/>
</p:tagLst>
</file>

<file path=ppt/tags/tag2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2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TEMPLATE_CATEGORY" val="custom"/>
  <p:tag name="KSO_WM_TEMPLATE_INDEX" val="20230979"/>
</p:tagLst>
</file>

<file path=ppt/tags/tag2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NOCLEAR" val="0"/>
  <p:tag name="KSO_WM_TEMPLATE_CATEGORY" val="custom"/>
  <p:tag name="KSO_WM_TEMPLATE_INDEX" val="20230979"/>
</p:tagLst>
</file>

<file path=ppt/tags/tag2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76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979"/>
  <p:tag name="KSO_WM_TEMPLATE_THUMBS_INDEX" val="1、9"/>
</p:tagLst>
</file>

<file path=ppt/tags/tag2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1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UNIT_TYPE" val="i"/>
  <p:tag name="KSO_WM_UNIT_INDEX" val="2"/>
</p:tagLst>
</file>

<file path=ppt/tags/tag21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1.0"/>
  <p:tag name="KSO_WM_UNIT_TYPE" val="i"/>
  <p:tag name="KSO_WM_UNIT_INDEX" val="3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1.0"/>
  <p:tag name="KSO_WM_UNIT_TYPE" val="i"/>
  <p:tag name="KSO_WM_UNIT_INDEX" val="4"/>
</p:tagLst>
</file>

<file path=ppt/tags/tag21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1.0"/>
  <p:tag name="KSO_WM_UNIT_TYPE" val="i"/>
  <p:tag name="KSO_WM_UNIT_INDEX" val="5"/>
</p:tagLst>
</file>

<file path=ppt/tags/tag21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1.0"/>
  <p:tag name="KSO_WM_UNIT_TYPE" val="i"/>
  <p:tag name="KSO_WM_UNIT_INDEX" val="6"/>
</p:tagLst>
</file>

<file path=ppt/tags/tag2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21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1.0"/>
  <p:tag name="KSO_WM_UNIT_TYPE" val="i"/>
  <p:tag name="KSO_WM_UNIT_INDEX" val="8"/>
</p:tagLst>
</file>

<file path=ppt/tags/tag21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1.0"/>
  <p:tag name="KSO_WM_UNIT_TYPE" val="i"/>
  <p:tag name="KSO_WM_UNIT_INDEX" val="9"/>
</p:tagLst>
</file>

<file path=ppt/tags/tag21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1.0"/>
  <p:tag name="KSO_WM_UNIT_TYPE" val="i"/>
  <p:tag name="KSO_WM_UNIT_INDEX" val="10"/>
</p:tagLst>
</file>

<file path=ppt/tags/tag21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1.0"/>
  <p:tag name="KSO_WM_UNIT_TYPE" val="i"/>
  <p:tag name="KSO_WM_UNIT_INDEX" val="11"/>
</p:tagLst>
</file>

<file path=ppt/tags/tag218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1.0"/>
  <p:tag name="KSO_WM_UNIT_TYPE" val="i"/>
  <p:tag name="KSO_WM_UNIT_INDEX" val="12"/>
</p:tagLst>
</file>

<file path=ppt/tags/tag21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1.0"/>
  <p:tag name="KSO_WM_UNIT_TYPE" val="i"/>
  <p:tag name="KSO_WM_UNIT_INDEX" val="13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1.0"/>
  <p:tag name="KSO_WM_UNIT_TYPE" val="i"/>
  <p:tag name="KSO_WM_UNIT_INDEX" val="14"/>
</p:tagLst>
</file>

<file path=ppt/tags/tag21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1.0"/>
  <p:tag name="KSO_WM_UNIT_TYPE" val="i"/>
  <p:tag name="KSO_WM_UNIT_INDEX" val="15"/>
</p:tagLst>
</file>

<file path=ppt/tags/tag2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2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2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2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2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2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2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2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36"/>
  <p:tag name="KSO_WM_UNIT_TYPE" val="f"/>
  <p:tag name="KSO_WM_UNIT_INDEX" val="3"/>
  <p:tag name="KSO_WM_UNIT_SUBTYPE" val="g"/>
</p:tagLst>
</file>

<file path=ppt/tags/tag2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</p:tagLst>
</file>

<file path=ppt/tags/tag2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2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2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UNIT_TYPE" val="i"/>
  <p:tag name="KSO_WM_UNIT_INDEX" val="4"/>
</p:tagLst>
</file>

<file path=ppt/tags/tag22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UNIT_TYPE" val="i"/>
  <p:tag name="KSO_WM_UNIT_INDEX" val="5"/>
</p:tagLst>
</file>

<file path=ppt/tags/tag22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1.0"/>
  <p:tag name="KSO_WM_UNIT_TYPE" val="i"/>
  <p:tag name="KSO_WM_UNIT_INDEX" val="6"/>
</p:tagLst>
</file>

<file path=ppt/tags/tag22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UNIT_TYPE" val="i"/>
  <p:tag name="KSO_WM_UNIT_INDEX" val="7"/>
</p:tagLst>
</file>

<file path=ppt/tags/tag22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UNIT_TYPE" val="i"/>
  <p:tag name="KSO_WM_UNIT_INDEX" val="8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22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UNIT_TYPE" val="i"/>
  <p:tag name="KSO_WM_UNIT_INDEX" val="9"/>
</p:tagLst>
</file>

<file path=ppt/tags/tag22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UNIT_TYPE" val="i"/>
  <p:tag name="KSO_WM_UNIT_INDEX" val="10"/>
</p:tagLst>
</file>

<file path=ppt/tags/tag22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UNIT_TYPE" val="i"/>
  <p:tag name="KSO_WM_UNIT_INDEX" val="11"/>
</p:tagLst>
</file>

<file path=ppt/tags/tag2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2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22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1.0"/>
  <p:tag name="KSO_WM_UNIT_TYPE" val="i"/>
  <p:tag name="KSO_WM_UNIT_INDEX" val="14"/>
</p:tagLst>
</file>

<file path=ppt/tags/tag22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1.0"/>
  <p:tag name="KSO_WM_UNIT_TYPE" val="i"/>
  <p:tag name="KSO_WM_UNIT_INDEX" val="15"/>
</p:tagLst>
</file>

<file path=ppt/tags/tag22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1.0"/>
  <p:tag name="KSO_WM_UNIT_TYPE" val="i"/>
  <p:tag name="KSO_WM_UNIT_INDEX" val="16"/>
</p:tagLst>
</file>

<file path=ppt/tags/tag22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7"/>
  <p:tag name="KSO_WM_UNIT_LAYERLEVEL" val="1"/>
  <p:tag name="KSO_WM_TAG_VERSION" val="1.0"/>
  <p:tag name="KSO_WM_UNIT_TYPE" val="i"/>
  <p:tag name="KSO_WM_UNIT_INDEX" val="17"/>
</p:tagLst>
</file>

<file path=ppt/tags/tag22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8"/>
  <p:tag name="KSO_WM_UNIT_LAYERLEVEL" val="1"/>
  <p:tag name="KSO_WM_TAG_VERSION" val="1.0"/>
  <p:tag name="KSO_WM_UNIT_TYPE" val="i"/>
  <p:tag name="KSO_WM_UNIT_INDEX" val="18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22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9"/>
  <p:tag name="KSO_WM_UNIT_LAYERLEVEL" val="1"/>
  <p:tag name="KSO_WM_TAG_VERSION" val="1.0"/>
  <p:tag name="KSO_WM_UNIT_TYPE" val="i"/>
  <p:tag name="KSO_WM_UNIT_INDEX" val="19"/>
</p:tagLst>
</file>

<file path=ppt/tags/tag22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0"/>
  <p:tag name="KSO_WM_UNIT_LAYERLEVEL" val="1"/>
  <p:tag name="KSO_WM_TAG_VERSION" val="1.0"/>
  <p:tag name="KSO_WM_UNIT_TYPE" val="i"/>
  <p:tag name="KSO_WM_UNIT_INDEX" val="20"/>
</p:tagLst>
</file>

<file path=ppt/tags/tag22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1"/>
  <p:tag name="KSO_WM_UNIT_LAYERLEVEL" val="1"/>
  <p:tag name="KSO_WM_TAG_VERSION" val="1.0"/>
  <p:tag name="KSO_WM_UNIT_TYPE" val="i"/>
  <p:tag name="KSO_WM_UNIT_INDEX" val="21"/>
</p:tagLst>
</file>

<file path=ppt/tags/tag2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2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副标题"/>
  <p:tag name="KSO_WM_UNIT_NOCLEAR" val="0"/>
  <p:tag name="KSO_WM_UNIT_VALUE" val="10"/>
  <p:tag name="KSO_WM_UNIT_TYPE" val="b"/>
  <p:tag name="KSO_WM_UNIT_INDEX" val="1"/>
</p:tagLst>
</file>

<file path=ppt/tags/tag2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UNIT_TYPE" val="i"/>
  <p:tag name="KSO_WM_UNIT_INDEX" val="1"/>
</p:tagLst>
</file>

<file path=ppt/tags/tag22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2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2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</p:tagLst>
</file>

<file path=ppt/tags/tag22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22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UNIT_TYPE" val="i"/>
  <p:tag name="KSO_WM_UNIT_INDEX" val="6"/>
</p:tagLst>
</file>

<file path=ppt/tags/tag22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UNIT_TYPE" val="i"/>
  <p:tag name="KSO_WM_UNIT_INDEX" val="7"/>
</p:tagLst>
</file>

<file path=ppt/tags/tag22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UNIT_TYPE" val="i"/>
  <p:tag name="KSO_WM_UNIT_INDEX" val="8"/>
</p:tagLst>
</file>

<file path=ppt/tags/tag22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UNIT_TYPE" val="i"/>
  <p:tag name="KSO_WM_UNIT_INDEX" val="9"/>
</p:tagLst>
</file>

<file path=ppt/tags/tag22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UNIT_TYPE" val="i"/>
  <p:tag name="KSO_WM_UNIT_INDEX" val="10"/>
</p:tagLst>
</file>

<file path=ppt/tags/tag22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UNIT_TYPE" val="i"/>
  <p:tag name="KSO_WM_UNIT_INDEX" val="11"/>
</p:tagLst>
</file>

<file path=ppt/tags/tag22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UNIT_TYPE" val="i"/>
  <p:tag name="KSO_WM_UNIT_INDEX" val="12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2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2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5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1"/>
</p:tagLst>
</file>

<file path=ppt/tags/tag2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2"/>
</p:tagLst>
</file>

<file path=ppt/tags/tag2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2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2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2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2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2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2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22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22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228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22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2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22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UNIT_TYPE" val="i"/>
  <p:tag name="KSO_WM_UNIT_INDEX" val="7"/>
</p:tagLst>
</file>

<file path=ppt/tags/tag22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UNIT_TYPE" val="i"/>
  <p:tag name="KSO_WM_UNIT_INDEX" val="8"/>
</p:tagLst>
</file>

<file path=ppt/tags/tag22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UNIT_TYPE" val="i"/>
  <p:tag name="KSO_WM_UNIT_INDEX" val="9"/>
</p:tagLst>
</file>

<file path=ppt/tags/tag2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2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2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2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2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2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2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81"/>
  <p:tag name="KSO_WM_UNIT_TYPE" val="f"/>
  <p:tag name="KSO_WM_UNIT_INDEX" val="3"/>
  <p:tag name="KSO_WM_UNIT_SUBTYPE" val="g"/>
</p:tagLst>
</file>

<file path=ppt/tags/tag2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2"/>
</p:tagLst>
</file>

<file path=ppt/tags/tag2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2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TEMPLATE_CATEGORY" val="custom"/>
  <p:tag name="KSO_WM_TEMPLATE_INDEX" val="20230979"/>
</p:tagLst>
</file>

<file path=ppt/tags/tag2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NOCLEAR" val="0"/>
  <p:tag name="KSO_WM_TEMPLATE_CATEGORY" val="custom"/>
  <p:tag name="KSO_WM_TEMPLATE_INDEX" val="20230979"/>
</p:tagLst>
</file>

<file path=ppt/tags/tag2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1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979"/>
  <p:tag name="KSO_WM_TEMPLATE_THUMBS_INDEX" val="1、9"/>
</p:tagLst>
</file>

<file path=ppt/tags/tag2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3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UNIT_TYPE" val="i"/>
  <p:tag name="KSO_WM_UNIT_INDEX" val="2"/>
</p:tagLst>
</file>

<file path=ppt/tags/tag23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1.0"/>
  <p:tag name="KSO_WM_UNIT_TYPE" val="i"/>
  <p:tag name="KSO_WM_UNIT_INDEX" val="3"/>
</p:tagLst>
</file>

<file path=ppt/tags/tag23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1.0"/>
  <p:tag name="KSO_WM_UNIT_TYPE" val="i"/>
  <p:tag name="KSO_WM_UNIT_INDEX" val="4"/>
</p:tagLst>
</file>

<file path=ppt/tags/tag23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1.0"/>
  <p:tag name="KSO_WM_UNIT_TYPE" val="i"/>
  <p:tag name="KSO_WM_UNIT_INDEX" val="5"/>
</p:tagLst>
</file>

<file path=ppt/tags/tag23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1.0"/>
  <p:tag name="KSO_WM_UNIT_TYPE" val="i"/>
  <p:tag name="KSO_WM_UNIT_INDEX" val="6"/>
</p:tagLst>
</file>

<file path=ppt/tags/tag2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1.0"/>
  <p:tag name="KSO_WM_UNIT_TYPE" val="i"/>
  <p:tag name="KSO_WM_UNIT_INDEX" val="8"/>
</p:tagLst>
</file>

<file path=ppt/tags/tag23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1.0"/>
  <p:tag name="KSO_WM_UNIT_TYPE" val="i"/>
  <p:tag name="KSO_WM_UNIT_INDEX" val="9"/>
</p:tagLst>
</file>

<file path=ppt/tags/tag23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1.0"/>
  <p:tag name="KSO_WM_UNIT_TYPE" val="i"/>
  <p:tag name="KSO_WM_UNIT_INDEX" val="10"/>
</p:tagLst>
</file>

<file path=ppt/tags/tag23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1.0"/>
  <p:tag name="KSO_WM_UNIT_TYPE" val="i"/>
  <p:tag name="KSO_WM_UNIT_INDEX" val="11"/>
</p:tagLst>
</file>

<file path=ppt/tags/tag23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1.0"/>
  <p:tag name="KSO_WM_UNIT_TYPE" val="i"/>
  <p:tag name="KSO_WM_UNIT_INDEX" val="12"/>
</p:tagLst>
</file>

<file path=ppt/tags/tag23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1.0"/>
  <p:tag name="KSO_WM_UNIT_TYPE" val="i"/>
  <p:tag name="KSO_WM_UNIT_INDEX" val="13"/>
</p:tagLst>
</file>

<file path=ppt/tags/tag23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1.0"/>
  <p:tag name="KSO_WM_UNIT_TYPE" val="i"/>
  <p:tag name="KSO_WM_UNIT_INDEX" val="14"/>
</p:tagLst>
</file>

<file path=ppt/tags/tag23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1.0"/>
  <p:tag name="KSO_WM_UNIT_TYPE" val="i"/>
  <p:tag name="KSO_WM_UNIT_INDEX" val="15"/>
</p:tagLst>
</file>

<file path=ppt/tags/tag2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2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2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2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2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2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2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36"/>
  <p:tag name="KSO_WM_UNIT_TYPE" val="f"/>
  <p:tag name="KSO_WM_UNIT_INDEX" val="3"/>
  <p:tag name="KSO_WM_UNIT_SUBTYPE" val="g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</p:tagLst>
</file>

<file path=ppt/tags/tag2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2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3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UNIT_TYPE" val="i"/>
  <p:tag name="KSO_WM_UNIT_INDEX" val="4"/>
</p:tagLst>
</file>

<file path=ppt/tags/tag23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UNIT_TYPE" val="i"/>
  <p:tag name="KSO_WM_UNIT_INDEX" val="5"/>
</p:tagLst>
</file>

<file path=ppt/tags/tag23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1.0"/>
  <p:tag name="KSO_WM_UNIT_TYPE" val="i"/>
  <p:tag name="KSO_WM_UNIT_INDEX" val="6"/>
</p:tagLst>
</file>

<file path=ppt/tags/tag23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UNIT_TYPE" val="i"/>
  <p:tag name="KSO_WM_UNIT_INDEX" val="7"/>
</p:tagLst>
</file>

<file path=ppt/tags/tag23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UNIT_TYPE" val="i"/>
  <p:tag name="KSO_WM_UNIT_INDEX" val="8"/>
</p:tagLst>
</file>

<file path=ppt/tags/tag23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UNIT_TYPE" val="i"/>
  <p:tag name="KSO_WM_UNIT_INDEX" val="9"/>
</p:tagLst>
</file>

<file path=ppt/tags/tag23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UNIT_TYPE" val="i"/>
  <p:tag name="KSO_WM_UNIT_INDEX" val="10"/>
</p:tagLst>
</file>

<file path=ppt/tags/tag23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UNIT_TYPE" val="i"/>
  <p:tag name="KSO_WM_UNIT_INDEX" val="11"/>
</p:tagLst>
</file>

<file path=ppt/tags/tag2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2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23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1.0"/>
  <p:tag name="KSO_WM_UNIT_TYPE" val="i"/>
  <p:tag name="KSO_WM_UNIT_INDEX" val="14"/>
</p:tagLst>
</file>

<file path=ppt/tags/tag23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1.0"/>
  <p:tag name="KSO_WM_UNIT_TYPE" val="i"/>
  <p:tag name="KSO_WM_UNIT_INDEX" val="15"/>
</p:tagLst>
</file>

<file path=ppt/tags/tag23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1.0"/>
  <p:tag name="KSO_WM_UNIT_TYPE" val="i"/>
  <p:tag name="KSO_WM_UNIT_INDEX" val="16"/>
</p:tagLst>
</file>

<file path=ppt/tags/tag23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7"/>
  <p:tag name="KSO_WM_UNIT_LAYERLEVEL" val="1"/>
  <p:tag name="KSO_WM_TAG_VERSION" val="1.0"/>
  <p:tag name="KSO_WM_UNIT_TYPE" val="i"/>
  <p:tag name="KSO_WM_UNIT_INDEX" val="17"/>
</p:tagLst>
</file>

<file path=ppt/tags/tag23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8"/>
  <p:tag name="KSO_WM_UNIT_LAYERLEVEL" val="1"/>
  <p:tag name="KSO_WM_TAG_VERSION" val="1.0"/>
  <p:tag name="KSO_WM_UNIT_TYPE" val="i"/>
  <p:tag name="KSO_WM_UNIT_INDEX" val="18"/>
</p:tagLst>
</file>

<file path=ppt/tags/tag23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9"/>
  <p:tag name="KSO_WM_UNIT_LAYERLEVEL" val="1"/>
  <p:tag name="KSO_WM_TAG_VERSION" val="1.0"/>
  <p:tag name="KSO_WM_UNIT_TYPE" val="i"/>
  <p:tag name="KSO_WM_UNIT_INDEX" val="19"/>
</p:tagLst>
</file>

<file path=ppt/tags/tag23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0"/>
  <p:tag name="KSO_WM_UNIT_LAYERLEVEL" val="1"/>
  <p:tag name="KSO_WM_TAG_VERSION" val="1.0"/>
  <p:tag name="KSO_WM_UNIT_TYPE" val="i"/>
  <p:tag name="KSO_WM_UNIT_INDEX" val="20"/>
</p:tagLst>
</file>

<file path=ppt/tags/tag23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1"/>
  <p:tag name="KSO_WM_UNIT_LAYERLEVEL" val="1"/>
  <p:tag name="KSO_WM_TAG_VERSION" val="1.0"/>
  <p:tag name="KSO_WM_UNIT_TYPE" val="i"/>
  <p:tag name="KSO_WM_UNIT_INDEX" val="21"/>
</p:tagLst>
</file>

<file path=ppt/tags/tag2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副标题"/>
  <p:tag name="KSO_WM_UNIT_NOCLEAR" val="0"/>
  <p:tag name="KSO_WM_UNIT_VALUE" val="10"/>
  <p:tag name="KSO_WM_UNIT_TYPE" val="b"/>
  <p:tag name="KSO_WM_UNIT_INDEX" val="1"/>
</p:tagLst>
</file>

<file path=ppt/tags/tag2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UNIT_TYPE" val="i"/>
  <p:tag name="KSO_WM_UNIT_INDEX" val="1"/>
</p:tagLst>
</file>

<file path=ppt/tags/tag23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2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3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</p:tagLst>
</file>

<file path=ppt/tags/tag23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23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UNIT_TYPE" val="i"/>
  <p:tag name="KSO_WM_UNIT_INDEX" val="6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UNIT_TYPE" val="i"/>
  <p:tag name="KSO_WM_UNIT_INDEX" val="7"/>
</p:tagLst>
</file>

<file path=ppt/tags/tag23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UNIT_TYPE" val="i"/>
  <p:tag name="KSO_WM_UNIT_INDEX" val="8"/>
</p:tagLst>
</file>

<file path=ppt/tags/tag23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UNIT_TYPE" val="i"/>
  <p:tag name="KSO_WM_UNIT_INDEX" val="9"/>
</p:tagLst>
</file>

<file path=ppt/tags/tag23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UNIT_TYPE" val="i"/>
  <p:tag name="KSO_WM_UNIT_INDEX" val="10"/>
</p:tagLst>
</file>

<file path=ppt/tags/tag23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UNIT_TYPE" val="i"/>
  <p:tag name="KSO_WM_UNIT_INDEX" val="11"/>
</p:tagLst>
</file>

<file path=ppt/tags/tag23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UNIT_TYPE" val="i"/>
  <p:tag name="KSO_WM_UNIT_INDEX" val="12"/>
</p:tagLst>
</file>

<file path=ppt/tags/tag2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2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9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1"/>
</p:tagLst>
</file>

<file path=ppt/tags/tag2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2"/>
</p:tagLst>
</file>

<file path=ppt/tags/tag2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2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2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2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2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2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2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24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24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24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24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</p:tagLst>
</file>

<file path=ppt/tags/tag24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24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UNIT_TYPE" val="i"/>
  <p:tag name="KSO_WM_UNIT_INDEX" val="7"/>
</p:tagLst>
</file>

<file path=ppt/tags/tag24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UNIT_TYPE" val="i"/>
  <p:tag name="KSO_WM_UNIT_INDEX" val="8"/>
</p:tagLst>
</file>

<file path=ppt/tags/tag24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UNIT_TYPE" val="i"/>
  <p:tag name="KSO_WM_UNIT_INDEX" val="9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2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2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2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2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2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2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2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81"/>
  <p:tag name="KSO_WM_UNIT_TYPE" val="f"/>
  <p:tag name="KSO_WM_UNIT_INDEX" val="3"/>
  <p:tag name="KSO_WM_UNIT_SUBTYPE" val="g"/>
</p:tagLst>
</file>

<file path=ppt/tags/tag2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2"/>
</p:tagLst>
</file>

<file path=ppt/tags/tag2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2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TEMPLATE_CATEGORY" val="custom"/>
  <p:tag name="KSO_WM_TEMPLATE_INDEX" val="20230979"/>
</p:tagLst>
</file>

<file path=ppt/tags/tag2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NOCLEAR" val="0"/>
  <p:tag name="KSO_WM_TEMPLATE_CATEGORY" val="custom"/>
  <p:tag name="KSO_WM_TEMPLATE_INDEX" val="20230979"/>
</p:tagLst>
</file>

<file path=ppt/tags/tag2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44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979"/>
  <p:tag name="KSO_WM_TEMPLATE_THUMBS_INDEX" val="1、9"/>
</p:tagLst>
</file>

<file path=ppt/tags/tag2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24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UNIT_TYPE" val="i"/>
  <p:tag name="KSO_WM_UNIT_INDEX" val="2"/>
</p:tagLst>
</file>

<file path=ppt/tags/tag24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1.0"/>
  <p:tag name="KSO_WM_UNIT_TYPE" val="i"/>
  <p:tag name="KSO_WM_UNIT_INDEX" val="3"/>
</p:tagLst>
</file>

<file path=ppt/tags/tag24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1.0"/>
  <p:tag name="KSO_WM_UNIT_TYPE" val="i"/>
  <p:tag name="KSO_WM_UNIT_INDEX" val="4"/>
</p:tagLst>
</file>

<file path=ppt/tags/tag24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1.0"/>
  <p:tag name="KSO_WM_UNIT_TYPE" val="i"/>
  <p:tag name="KSO_WM_UNIT_INDEX" val="5"/>
</p:tagLst>
</file>

<file path=ppt/tags/tag24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1.0"/>
  <p:tag name="KSO_WM_UNIT_TYPE" val="i"/>
  <p:tag name="KSO_WM_UNIT_INDEX" val="6"/>
</p:tagLst>
</file>

<file path=ppt/tags/tag2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24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1.0"/>
  <p:tag name="KSO_WM_UNIT_TYPE" val="i"/>
  <p:tag name="KSO_WM_UNIT_INDEX" val="8"/>
</p:tagLst>
</file>

<file path=ppt/tags/tag24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1.0"/>
  <p:tag name="KSO_WM_UNIT_TYPE" val="i"/>
  <p:tag name="KSO_WM_UNIT_INDEX" val="9"/>
</p:tagLst>
</file>

<file path=ppt/tags/tag24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1.0"/>
  <p:tag name="KSO_WM_UNIT_TYPE" val="i"/>
  <p:tag name="KSO_WM_UNIT_INDEX" val="10"/>
</p:tagLst>
</file>

<file path=ppt/tags/tag24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1.0"/>
  <p:tag name="KSO_WM_UNIT_TYPE" val="i"/>
  <p:tag name="KSO_WM_UNIT_INDEX" val="11"/>
</p:tagLst>
</file>

<file path=ppt/tags/tag2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24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1.0"/>
  <p:tag name="KSO_WM_UNIT_TYPE" val="i"/>
  <p:tag name="KSO_WM_UNIT_INDEX" val="12"/>
</p:tagLst>
</file>

<file path=ppt/tags/tag24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1.0"/>
  <p:tag name="KSO_WM_UNIT_TYPE" val="i"/>
  <p:tag name="KSO_WM_UNIT_INDEX" val="13"/>
</p:tagLst>
</file>

<file path=ppt/tags/tag24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1.0"/>
  <p:tag name="KSO_WM_UNIT_TYPE" val="i"/>
  <p:tag name="KSO_WM_UNIT_INDEX" val="14"/>
</p:tagLst>
</file>

<file path=ppt/tags/tag24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1.0"/>
  <p:tag name="KSO_WM_UNIT_TYPE" val="i"/>
  <p:tag name="KSO_WM_UNIT_INDEX" val="15"/>
</p:tagLst>
</file>

<file path=ppt/tags/tag2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2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2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2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2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2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2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2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2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36"/>
  <p:tag name="KSO_WM_UNIT_TYPE" val="f"/>
  <p:tag name="KSO_WM_UNIT_INDEX" val="3"/>
  <p:tag name="KSO_WM_UNIT_SUBTYPE" val="g"/>
</p:tagLst>
</file>

<file path=ppt/tags/tag2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</p:tagLst>
</file>

<file path=ppt/tags/tag2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2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2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4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UNIT_TYPE" val="i"/>
  <p:tag name="KSO_WM_UNIT_INDEX" val="4"/>
</p:tagLst>
</file>

<file path=ppt/tags/tag248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UNIT_TYPE" val="i"/>
  <p:tag name="KSO_WM_UNIT_INDEX" val="5"/>
</p:tagLst>
</file>

<file path=ppt/tags/tag24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1.0"/>
  <p:tag name="KSO_WM_UNIT_TYPE" val="i"/>
  <p:tag name="KSO_WM_UNIT_INDEX" val="6"/>
</p:tagLst>
</file>

<file path=ppt/tags/tag2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</p:tagLst>
</file>

<file path=ppt/tags/tag24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UNIT_TYPE" val="i"/>
  <p:tag name="KSO_WM_UNIT_INDEX" val="7"/>
</p:tagLst>
</file>

<file path=ppt/tags/tag24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UNIT_TYPE" val="i"/>
  <p:tag name="KSO_WM_UNIT_INDEX" val="8"/>
</p:tagLst>
</file>

<file path=ppt/tags/tag24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UNIT_TYPE" val="i"/>
  <p:tag name="KSO_WM_UNIT_INDEX" val="9"/>
</p:tagLst>
</file>

<file path=ppt/tags/tag24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UNIT_TYPE" val="i"/>
  <p:tag name="KSO_WM_UNIT_INDEX" val="10"/>
</p:tagLst>
</file>

<file path=ppt/tags/tag249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UNIT_TYPE" val="i"/>
  <p:tag name="KSO_WM_UNIT_INDEX" val="11"/>
</p:tagLst>
</file>

<file path=ppt/tags/tag2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2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24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1.0"/>
  <p:tag name="KSO_WM_UNIT_TYPE" val="i"/>
  <p:tag name="KSO_WM_UNIT_INDEX" val="14"/>
</p:tagLst>
</file>

<file path=ppt/tags/tag24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1.0"/>
  <p:tag name="KSO_WM_UNIT_TYPE" val="i"/>
  <p:tag name="KSO_WM_UNIT_INDEX" val="15"/>
</p:tagLst>
</file>

<file path=ppt/tags/tag24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1.0"/>
  <p:tag name="KSO_WM_UNIT_TYPE" val="i"/>
  <p:tag name="KSO_WM_UNIT_INDEX" val="16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25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7"/>
  <p:tag name="KSO_WM_UNIT_LAYERLEVEL" val="1"/>
  <p:tag name="KSO_WM_TAG_VERSION" val="1.0"/>
  <p:tag name="KSO_WM_UNIT_TYPE" val="i"/>
  <p:tag name="KSO_WM_UNIT_INDEX" val="17"/>
</p:tagLst>
</file>

<file path=ppt/tags/tag250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8"/>
  <p:tag name="KSO_WM_UNIT_LAYERLEVEL" val="1"/>
  <p:tag name="KSO_WM_TAG_VERSION" val="1.0"/>
  <p:tag name="KSO_WM_UNIT_TYPE" val="i"/>
  <p:tag name="KSO_WM_UNIT_INDEX" val="18"/>
</p:tagLst>
</file>

<file path=ppt/tags/tag25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9"/>
  <p:tag name="KSO_WM_UNIT_LAYERLEVEL" val="1"/>
  <p:tag name="KSO_WM_TAG_VERSION" val="1.0"/>
  <p:tag name="KSO_WM_UNIT_TYPE" val="i"/>
  <p:tag name="KSO_WM_UNIT_INDEX" val="19"/>
</p:tagLst>
</file>

<file path=ppt/tags/tag25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0"/>
  <p:tag name="KSO_WM_UNIT_LAYERLEVEL" val="1"/>
  <p:tag name="KSO_WM_TAG_VERSION" val="1.0"/>
  <p:tag name="KSO_WM_UNIT_TYPE" val="i"/>
  <p:tag name="KSO_WM_UNIT_INDEX" val="20"/>
</p:tagLst>
</file>

<file path=ppt/tags/tag25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1"/>
  <p:tag name="KSO_WM_UNIT_LAYERLEVEL" val="1"/>
  <p:tag name="KSO_WM_TAG_VERSION" val="1.0"/>
  <p:tag name="KSO_WM_UNIT_TYPE" val="i"/>
  <p:tag name="KSO_WM_UNIT_INDEX" val="21"/>
</p:tagLst>
</file>

<file path=ppt/tags/tag2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2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副标题"/>
  <p:tag name="KSO_WM_UNIT_NOCLEAR" val="0"/>
  <p:tag name="KSO_WM_UNIT_VALUE" val="10"/>
  <p:tag name="KSO_WM_UNIT_TYPE" val="b"/>
  <p:tag name="KSO_WM_UNIT_INDEX" val="1"/>
</p:tagLst>
</file>

<file path=ppt/tags/tag2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UNIT_TYPE" val="i"/>
  <p:tag name="KSO_WM_UNIT_INDEX" val="7"/>
</p:tagLst>
</file>

<file path=ppt/tags/tag25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UNIT_TYPE" val="i"/>
  <p:tag name="KSO_WM_UNIT_INDEX" val="1"/>
</p:tagLst>
</file>

<file path=ppt/tags/tag25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2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5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</p:tagLst>
</file>

<file path=ppt/tags/tag25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25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UNIT_TYPE" val="i"/>
  <p:tag name="KSO_WM_UNIT_INDEX" val="6"/>
</p:tagLst>
</file>

<file path=ppt/tags/tag25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UNIT_TYPE" val="i"/>
  <p:tag name="KSO_WM_UNIT_INDEX" val="7"/>
</p:tagLst>
</file>

<file path=ppt/tags/tag25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UNIT_TYPE" val="i"/>
  <p:tag name="KSO_WM_UNIT_INDEX" val="8"/>
</p:tagLst>
</file>

<file path=ppt/tags/tag25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UNIT_TYPE" val="i"/>
  <p:tag name="KSO_WM_UNIT_INDEX" val="9"/>
</p:tagLst>
</file>

<file path=ppt/tags/tag25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UNIT_TYPE" val="i"/>
  <p:tag name="KSO_WM_UNIT_INDEX" val="10"/>
</p:tagLst>
</file>

<file path=ppt/tags/tag2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UNIT_TYPE" val="i"/>
  <p:tag name="KSO_WM_UNIT_INDEX" val="8"/>
</p:tagLst>
</file>

<file path=ppt/tags/tag25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UNIT_TYPE" val="i"/>
  <p:tag name="KSO_WM_UNIT_INDEX" val="11"/>
</p:tagLst>
</file>

<file path=ppt/tags/tag25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UNIT_TYPE" val="i"/>
  <p:tag name="KSO_WM_UNIT_INDEX" val="12"/>
</p:tagLst>
</file>

<file path=ppt/tags/tag2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2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2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1"/>
</p:tagLst>
</file>

<file path=ppt/tags/tag2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2"/>
</p:tagLst>
</file>

<file path=ppt/tags/tag2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UNIT_TYPE" val="i"/>
  <p:tag name="KSO_WM_UNIT_INDEX" val="9"/>
</p:tagLst>
</file>

<file path=ppt/tags/tag2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2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2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2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2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2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2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2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2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25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25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25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25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</p:tagLst>
</file>

<file path=ppt/tags/tag25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25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UNIT_TYPE" val="i"/>
  <p:tag name="KSO_WM_UNIT_INDEX" val="7"/>
</p:tagLst>
</file>

<file path=ppt/tags/tag25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UNIT_TYPE" val="i"/>
  <p:tag name="KSO_WM_UNIT_INDEX" val="8"/>
</p:tagLst>
</file>

<file path=ppt/tags/tag25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UNIT_TYPE" val="i"/>
  <p:tag name="KSO_WM_UNIT_INDEX" val="9"/>
</p:tagLst>
</file>

<file path=ppt/tags/tag2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2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2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2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2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2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2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2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81"/>
  <p:tag name="KSO_WM_UNIT_TYPE" val="f"/>
  <p:tag name="KSO_WM_UNIT_INDEX" val="3"/>
  <p:tag name="KSO_WM_UNIT_SUBTYPE" val="g"/>
</p:tagLst>
</file>

<file path=ppt/tags/tag2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2"/>
</p:tagLst>
</file>

<file path=ppt/tags/tag2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2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TEMPLATE_CATEGORY" val="custom"/>
  <p:tag name="KSO_WM_TEMPLATE_INDEX" val="20230979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2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NOCLEAR" val="0"/>
  <p:tag name="KSO_WM_TEMPLATE_CATEGORY" val="custom"/>
  <p:tag name="KSO_WM_TEMPLATE_INDEX" val="20230979"/>
</p:tagLst>
</file>

<file path=ppt/tags/tag2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8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979"/>
  <p:tag name="KSO_WM_TEMPLATE_THUMBS_INDEX" val="1、9"/>
</p:tagLst>
</file>

<file path=ppt/tags/tag25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979_1*a*1"/>
  <p:tag name="KSO_WM_TEMPLATE_CATEGORY" val="custom"/>
  <p:tag name="KSO_WM_TEMPLATE_INDEX" val="20230979"/>
  <p:tag name="KSO_WM_UNIT_LAYERLEVEL" val="1"/>
  <p:tag name="KSO_WM_TAG_VERSION" val="1.0"/>
  <p:tag name="KSO_WM_BEAUTIFY_FLAG" val="#wm#"/>
  <p:tag name="KSO_WM_UNIT_PRESET_TEXT" val="单击此处添加文档&#10;标题内容"/>
  <p:tag name="KSO_WM_UNIT_TEXT_TYPE" val="1"/>
</p:tagLst>
</file>

<file path=ppt/tags/tag2586.xml><?xml version="1.0" encoding="utf-8"?>
<p:tagLst xmlns:p="http://schemas.openxmlformats.org/presentationml/2006/main"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custom20230979_1*f*3"/>
  <p:tag name="KSO_WM_TEMPLATE_CATEGORY" val="custom"/>
  <p:tag name="KSO_WM_TEMPLATE_INDEX" val="20230979"/>
  <p:tag name="KSO_WM_UNIT_LAYERLEVEL" val="1"/>
  <p:tag name="KSO_WM_TAG_VERSION" val="1.0"/>
  <p:tag name="KSO_WM_BEAUTIFY_FLAG" val="#wm#"/>
  <p:tag name="KSO_WM_UNIT_SUBTYPE" val="b"/>
</p:tagLst>
</file>

<file path=ppt/tags/tag2587.xml><?xml version="1.0" encoding="utf-8"?>
<p:tagLst xmlns:p="http://schemas.openxmlformats.org/presentationml/2006/main">
  <p:tag name="KSO_WM_SLIDE_ID" val="custom20230979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979"/>
  <p:tag name="KSO_WM_SLIDE_LAYOUT" val="a_f"/>
  <p:tag name="KSO_WM_SLIDE_LAYOUT_CNT" val="1_3"/>
  <p:tag name="KSO_WM_SLIDE_TYPE" val="title"/>
  <p:tag name="KSO_WM_SLIDE_SUBTYPE" val="pureTxt"/>
  <p:tag name="KSO_WM_TEMPLATE_THUMBS_INDEX" val="1、9"/>
</p:tagLst>
</file>

<file path=ppt/tags/tag2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0979_4*l_h_i*1_1_1"/>
  <p:tag name="KSO_WM_TEMPLATE_CATEGORY" val="custom"/>
  <p:tag name="KSO_WM_TEMPLATE_INDEX" val="20230979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439.29998779296875,&quot;width&quot;:435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5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0979_4*l_h_a*1_1_1"/>
  <p:tag name="KSO_WM_TEMPLATE_CATEGORY" val="custom"/>
  <p:tag name="KSO_WM_TEMPLATE_INDEX" val="20230979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目录项标题"/>
  <p:tag name="KSO_WM_DIAGRAM_MAX_ITEMCNT" val="6"/>
  <p:tag name="KSO_WM_DIAGRAM_MIN_ITEMCNT" val="2"/>
  <p:tag name="KSO_WM_DIAGRAM_VIRTUALLY_FRAME" val="{&quot;height&quot;:439.29998779296875,&quot;width&quot;:4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2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0979_4*l_h_i*1_2_1"/>
  <p:tag name="KSO_WM_TEMPLATE_CATEGORY" val="custom"/>
  <p:tag name="KSO_WM_TEMPLATE_INDEX" val="20230979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439.29998779296875,&quot;width&quot;:435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5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30979_4*l_h_a*1_2_1"/>
  <p:tag name="KSO_WM_TEMPLATE_CATEGORY" val="custom"/>
  <p:tag name="KSO_WM_TEMPLATE_INDEX" val="20230979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目录项标题"/>
  <p:tag name="KSO_WM_DIAGRAM_MAX_ITEMCNT" val="6"/>
  <p:tag name="KSO_WM_DIAGRAM_MIN_ITEMCNT" val="2"/>
  <p:tag name="KSO_WM_DIAGRAM_VIRTUALLY_FRAME" val="{&quot;height&quot;:439.29998779296875,&quot;width&quot;:4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2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0979_4*l_h_i*1_3_1"/>
  <p:tag name="KSO_WM_TEMPLATE_CATEGORY" val="custom"/>
  <p:tag name="KSO_WM_TEMPLATE_INDEX" val="20230979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439.29998779296875,&quot;width&quot;:435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5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30979_4*l_h_a*1_3_1"/>
  <p:tag name="KSO_WM_TEMPLATE_CATEGORY" val="custom"/>
  <p:tag name="KSO_WM_TEMPLATE_INDEX" val="20230979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目录项标题"/>
  <p:tag name="KSO_WM_DIAGRAM_MAX_ITEMCNT" val="6"/>
  <p:tag name="KSO_WM_DIAGRAM_MIN_ITEMCNT" val="2"/>
  <p:tag name="KSO_WM_DIAGRAM_VIRTUALLY_FRAME" val="{&quot;height&quot;:439.29998779296875,&quot;width&quot;:4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2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79_4*a*1"/>
  <p:tag name="KSO_WM_TEMPLATE_CATEGORY" val="custom"/>
  <p:tag name="KSO_WM_TEMPLATE_INDEX" val="20230979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</p:tagLst>
</file>

<file path=ppt/tags/tag2595.xml><?xml version="1.0" encoding="utf-8"?>
<p:tagLst xmlns:p="http://schemas.openxmlformats.org/presentationml/2006/main">
  <p:tag name="KSO_WM_SLIDE_ID" val="custom20230979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30979"/>
  <p:tag name="KSO_WM_SLIDE_LAYOUT" val="a_b_l"/>
  <p:tag name="KSO_WM_SLIDE_LAYOUT_CNT" val="1_1_1"/>
  <p:tag name="KSO_WM_SLIDE_TYPE" val="contents"/>
  <p:tag name="KSO_WM_SLIDE_SUBTYPE" val="diag"/>
  <p:tag name="KSO_WM_DIAGRAM_GROUP_CODE" val="l1-1"/>
  <p:tag name="KSO_WM_SLIDE_DIAGTYPE" val="l"/>
</p:tagLst>
</file>

<file path=ppt/tags/tag2596.xml><?xml version="1.0" encoding="utf-8"?>
<p:tagLst xmlns:p="http://schemas.openxmlformats.org/presentationml/2006/main">
  <p:tag name="KSO_WM_SLIDE_ID" val="custom2023097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979"/>
  <p:tag name="KSO_WM_SLIDE_TYPE" val="sectionTitle"/>
  <p:tag name="KSO_WM_SLIDE_SUBTYPE" val="pureTxt"/>
  <p:tag name="KSO_WM_SLIDE_LAYOUT" val="a_e"/>
  <p:tag name="KSO_WM_SLIDE_LAYOUT_CNT" val="1_1"/>
</p:tagLst>
</file>

<file path=ppt/tags/tag2597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2598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2599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600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2601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2602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2603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2604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2605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2606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2607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2608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2609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2610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2611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2612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2613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2614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2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79_9*a*1"/>
  <p:tag name="KSO_WM_TEMPLATE_CATEGORY" val="custom"/>
  <p:tag name="KSO_WM_TEMPLATE_INDEX" val="2023097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</p:tagLst>
</file>

<file path=ppt/tags/tag2616.xml><?xml version="1.0" encoding="utf-8"?>
<p:tagLst xmlns:p="http://schemas.openxmlformats.org/presentationml/2006/main">
  <p:tag name="KSO_WM_SLIDE_ID" val="custom20230979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30979"/>
  <p:tag name="KSO_WM_SLIDE_TYPE" val="endPage"/>
  <p:tag name="KSO_WM_SLIDE_SUBTYPE" val="pureTxt"/>
  <p:tag name="KSO_WM_SLIDE_LAYOUT" val="a_f"/>
  <p:tag name="KSO_WM_SLIDE_LAYOUT_CNT" val="1_3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81"/>
  <p:tag name="KSO_WM_UNIT_TYPE" val="f"/>
  <p:tag name="KSO_WM_UNIT_INDEX" val="3"/>
  <p:tag name="KSO_WM_UNIT_SUBTYPE" val="g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TEMPLATE_CATEGORY" val="custom"/>
  <p:tag name="KSO_WM_TEMPLATE_INDEX" val="20230979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NOCLEAR" val="0"/>
  <p:tag name="KSO_WM_TEMPLATE_CATEGORY" val="custom"/>
  <p:tag name="KSO_WM_TEMPLATE_INDEX" val="20230979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36"/>
  <p:tag name="KSO_WM_UNIT_TYPE" val="f"/>
  <p:tag name="KSO_WM_UNIT_INDEX" val="3"/>
  <p:tag name="KSO_WM_UNIT_SUBTYPE" val="g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979"/>
  <p:tag name="KSO_WM_TEMPLATE_THUMBS_INDEX" val="1、9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UNIT_TYPE" val="i"/>
  <p:tag name="KSO_WM_UNIT_INDEX" val="2"/>
</p:tagLst>
</file>

<file path=ppt/tags/tag2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1.0"/>
  <p:tag name="KSO_WM_UNIT_TYPE" val="i"/>
  <p:tag name="KSO_WM_UNIT_INDEX" val="3"/>
</p:tagLst>
</file>

<file path=ppt/tags/tag2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1.0"/>
  <p:tag name="KSO_WM_UNIT_TYPE" val="i"/>
  <p:tag name="KSO_WM_UNIT_INDEX" val="4"/>
</p:tagLst>
</file>

<file path=ppt/tags/tag2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1.0"/>
  <p:tag name="KSO_WM_UNIT_TYPE" val="i"/>
  <p:tag name="KSO_WM_UNIT_INDEX" val="5"/>
</p:tagLst>
</file>

<file path=ppt/tags/tag2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1.0"/>
  <p:tag name="KSO_WM_UNIT_TYPE" val="i"/>
  <p:tag name="KSO_WM_UNIT_INDEX" val="6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</p:tagLst>
</file>

<file path=ppt/tags/tag2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1.0"/>
  <p:tag name="KSO_WM_UNIT_TYPE" val="i"/>
  <p:tag name="KSO_WM_UNIT_INDEX" val="8"/>
</p:tagLst>
</file>

<file path=ppt/tags/tag2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1.0"/>
  <p:tag name="KSO_WM_UNIT_TYPE" val="i"/>
  <p:tag name="KSO_WM_UNIT_INDEX" val="9"/>
</p:tagLst>
</file>

<file path=ppt/tags/tag2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1.0"/>
  <p:tag name="KSO_WM_UNIT_TYPE" val="i"/>
  <p:tag name="KSO_WM_UNIT_INDEX" val="10"/>
</p:tagLst>
</file>

<file path=ppt/tags/tag2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1.0"/>
  <p:tag name="KSO_WM_UNIT_TYPE" val="i"/>
  <p:tag name="KSO_WM_UNIT_INDEX" val="11"/>
</p:tagLst>
</file>

<file path=ppt/tags/tag2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1.0"/>
  <p:tag name="KSO_WM_UNIT_TYPE" val="i"/>
  <p:tag name="KSO_WM_UNIT_INDEX" val="12"/>
</p:tagLst>
</file>

<file path=ppt/tags/tag2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1.0"/>
  <p:tag name="KSO_WM_UNIT_TYPE" val="i"/>
  <p:tag name="KSO_WM_UNIT_INDEX" val="13"/>
</p:tagLst>
</file>

<file path=ppt/tags/tag2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1.0"/>
  <p:tag name="KSO_WM_UNIT_TYPE" val="i"/>
  <p:tag name="KSO_WM_UNIT_INDEX" val="14"/>
</p:tagLst>
</file>

<file path=ppt/tags/tag2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1.0"/>
  <p:tag name="KSO_WM_UNIT_TYPE" val="i"/>
  <p:tag name="KSO_WM_UNIT_INDEX" val="15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36"/>
  <p:tag name="KSO_WM_UNIT_TYPE" val="f"/>
  <p:tag name="KSO_WM_UNIT_INDEX" val="3"/>
  <p:tag name="KSO_WM_UNIT_SUBTYPE" val="g"/>
</p:tagLst>
</file>

<file path=ppt/tags/tag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1.0"/>
  <p:tag name="KSO_WM_UNIT_TYPE" val="i"/>
  <p:tag name="KSO_WM_UNIT_INDEX" val="3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3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UNIT_TYPE" val="i"/>
  <p:tag name="KSO_WM_UNIT_INDEX" val="4"/>
</p:tagLst>
</file>

<file path=ppt/tags/tag3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UNIT_TYPE" val="i"/>
  <p:tag name="KSO_WM_UNIT_INDEX" val="5"/>
</p:tagLst>
</file>

<file path=ppt/tags/tag3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1.0"/>
  <p:tag name="KSO_WM_UNIT_TYPE" val="i"/>
  <p:tag name="KSO_WM_UNIT_INDEX" val="6"/>
</p:tagLst>
</file>

<file path=ppt/tags/tag3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UNIT_TYPE" val="i"/>
  <p:tag name="KSO_WM_UNIT_INDEX" val="7"/>
</p:tagLst>
</file>

<file path=ppt/tags/tag3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UNIT_TYPE" val="i"/>
  <p:tag name="KSO_WM_UNIT_INDEX" val="8"/>
</p:tagLst>
</file>

<file path=ppt/tags/tag3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UNIT_TYPE" val="i"/>
  <p:tag name="KSO_WM_UNIT_INDEX" val="9"/>
</p:tagLst>
</file>

<file path=ppt/tags/tag3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UNIT_TYPE" val="i"/>
  <p:tag name="KSO_WM_UNIT_INDEX" val="10"/>
</p:tagLst>
</file>

<file path=ppt/tags/tag3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UNIT_TYPE" val="i"/>
  <p:tag name="KSO_WM_UNIT_INDEX" val="11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3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1.0"/>
  <p:tag name="KSO_WM_UNIT_TYPE" val="i"/>
  <p:tag name="KSO_WM_UNIT_INDEX" val="14"/>
</p:tagLst>
</file>

<file path=ppt/tags/tag3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1.0"/>
  <p:tag name="KSO_WM_UNIT_TYPE" val="i"/>
  <p:tag name="KSO_WM_UNIT_INDEX" val="15"/>
</p:tagLst>
</file>

<file path=ppt/tags/tag3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1.0"/>
  <p:tag name="KSO_WM_UNIT_TYPE" val="i"/>
  <p:tag name="KSO_WM_UNIT_INDEX" val="16"/>
</p:tagLst>
</file>

<file path=ppt/tags/tag3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7"/>
  <p:tag name="KSO_WM_UNIT_LAYERLEVEL" val="1"/>
  <p:tag name="KSO_WM_TAG_VERSION" val="1.0"/>
  <p:tag name="KSO_WM_UNIT_TYPE" val="i"/>
  <p:tag name="KSO_WM_UNIT_INDEX" val="17"/>
</p:tagLst>
</file>

<file path=ppt/tags/tag3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8"/>
  <p:tag name="KSO_WM_UNIT_LAYERLEVEL" val="1"/>
  <p:tag name="KSO_WM_TAG_VERSION" val="1.0"/>
  <p:tag name="KSO_WM_UNIT_TYPE" val="i"/>
  <p:tag name="KSO_WM_UNIT_INDEX" val="18"/>
</p:tagLst>
</file>

<file path=ppt/tags/tag3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9"/>
  <p:tag name="KSO_WM_UNIT_LAYERLEVEL" val="1"/>
  <p:tag name="KSO_WM_TAG_VERSION" val="1.0"/>
  <p:tag name="KSO_WM_UNIT_TYPE" val="i"/>
  <p:tag name="KSO_WM_UNIT_INDEX" val="19"/>
</p:tagLst>
</file>

<file path=ppt/tags/tag3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0"/>
  <p:tag name="KSO_WM_UNIT_LAYERLEVEL" val="1"/>
  <p:tag name="KSO_WM_TAG_VERSION" val="1.0"/>
  <p:tag name="KSO_WM_UNIT_TYPE" val="i"/>
  <p:tag name="KSO_WM_UNIT_INDEX" val="20"/>
</p:tagLst>
</file>

<file path=ppt/tags/tag3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1"/>
  <p:tag name="KSO_WM_UNIT_LAYERLEVEL" val="1"/>
  <p:tag name="KSO_WM_TAG_VERSION" val="1.0"/>
  <p:tag name="KSO_WM_UNIT_TYPE" val="i"/>
  <p:tag name="KSO_WM_UNIT_INDEX" val="21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副标题"/>
  <p:tag name="KSO_WM_UNIT_NOCLEAR" val="0"/>
  <p:tag name="KSO_WM_UNIT_VALUE" val="10"/>
  <p:tag name="KSO_WM_UNIT_TYPE" val="b"/>
  <p:tag name="KSO_WM_UNIT_INDEX" val="1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UNIT_TYPE" val="i"/>
  <p:tag name="KSO_WM_UNIT_INDEX" val="1"/>
</p:tagLst>
</file>

<file path=ppt/tags/tag3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3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</p:tagLst>
</file>

<file path=ppt/tags/tag3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3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UNIT_TYPE" val="i"/>
  <p:tag name="KSO_WM_UNIT_INDEX" val="6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UNIT_TYPE" val="i"/>
  <p:tag name="KSO_WM_UNIT_INDEX" val="7"/>
</p:tagLst>
</file>

<file path=ppt/tags/tag3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UNIT_TYPE" val="i"/>
  <p:tag name="KSO_WM_UNIT_INDEX" val="8"/>
</p:tagLst>
</file>

<file path=ppt/tags/tag3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UNIT_TYPE" val="i"/>
  <p:tag name="KSO_WM_UNIT_INDEX" val="9"/>
</p:tagLst>
</file>

<file path=ppt/tags/tag3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UNIT_TYPE" val="i"/>
  <p:tag name="KSO_WM_UNIT_INDEX" val="10"/>
</p:tagLst>
</file>

<file path=ppt/tags/tag3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UNIT_TYPE" val="i"/>
  <p:tag name="KSO_WM_UNIT_INDEX" val="11"/>
</p:tagLst>
</file>

<file path=ppt/tags/tag3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UNIT_TYPE" val="i"/>
  <p:tag name="KSO_WM_UNIT_INDEX" val="12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1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2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3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3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3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3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</p:tagLst>
</file>

<file path=ppt/tags/tag3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3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UNIT_TYPE" val="i"/>
  <p:tag name="KSO_WM_UNIT_INDEX" val="7"/>
</p:tagLst>
</file>

<file path=ppt/tags/tag38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UNIT_TYPE" val="i"/>
  <p:tag name="KSO_WM_UNIT_INDEX" val="8"/>
</p:tagLst>
</file>

<file path=ppt/tags/tag3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UNIT_TYPE" val="i"/>
  <p:tag name="KSO_WM_UNIT_INDEX" val="9"/>
</p:tagLst>
</file>

<file path=ppt/tags/tag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UNIT_TYPE" val="i"/>
  <p:tag name="KSO_WM_UNIT_INDEX" val="4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1.0"/>
  <p:tag name="KSO_WM_UNIT_TYPE" val="i"/>
  <p:tag name="KSO_WM_UNIT_INDEX" val="4"/>
</p:tagLst>
</file>

<file path=ppt/tags/tag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UNIT_TYPE" val="i"/>
  <p:tag name="KSO_WM_UNIT_INDEX" val="5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81"/>
  <p:tag name="KSO_WM_UNIT_TYPE" val="f"/>
  <p:tag name="KSO_WM_UNIT_INDEX" val="3"/>
  <p:tag name="KSO_WM_UNIT_SUBTYPE" val="g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2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TEMPLATE_CATEGORY" val="custom"/>
  <p:tag name="KSO_WM_TEMPLATE_INDEX" val="20230979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NOCLEAR" val="0"/>
  <p:tag name="KSO_WM_TEMPLATE_CATEGORY" val="custom"/>
  <p:tag name="KSO_WM_TEMPLATE_INDEX" val="20230979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979"/>
  <p:tag name="KSO_WM_TEMPLATE_THUMBS_INDEX" val="1、9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1.0"/>
  <p:tag name="KSO_WM_UNIT_TYPE" val="i"/>
  <p:tag name="KSO_WM_UNIT_INDEX" val="6"/>
</p:tagLst>
</file>

<file path=ppt/tags/tag4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UNIT_TYPE" val="i"/>
  <p:tag name="KSO_WM_UNIT_INDEX" val="2"/>
</p:tagLst>
</file>

<file path=ppt/tags/tag4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1.0"/>
  <p:tag name="KSO_WM_UNIT_TYPE" val="i"/>
  <p:tag name="KSO_WM_UNIT_INDEX" val="3"/>
</p:tagLst>
</file>

<file path=ppt/tags/tag4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1.0"/>
  <p:tag name="KSO_WM_UNIT_TYPE" val="i"/>
  <p:tag name="KSO_WM_UNIT_INDEX" val="4"/>
</p:tagLst>
</file>

<file path=ppt/tags/tag4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1.0"/>
  <p:tag name="KSO_WM_UNIT_TYPE" val="i"/>
  <p:tag name="KSO_WM_UNIT_INDEX" val="5"/>
</p:tagLst>
</file>

<file path=ppt/tags/tag4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1.0"/>
  <p:tag name="KSO_WM_UNIT_TYPE" val="i"/>
  <p:tag name="KSO_WM_UNIT_INDEX" val="6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4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1.0"/>
  <p:tag name="KSO_WM_UNIT_TYPE" val="i"/>
  <p:tag name="KSO_WM_UNIT_INDEX" val="8"/>
</p:tagLst>
</file>

<file path=ppt/tags/tag4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1.0"/>
  <p:tag name="KSO_WM_UNIT_TYPE" val="i"/>
  <p:tag name="KSO_WM_UNIT_INDEX" val="9"/>
</p:tagLst>
</file>

<file path=ppt/tags/tag4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1.0"/>
  <p:tag name="KSO_WM_UNIT_TYPE" val="i"/>
  <p:tag name="KSO_WM_UNIT_INDEX" val="10"/>
</p:tagLst>
</file>

<file path=ppt/tags/tag4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1.0"/>
  <p:tag name="KSO_WM_UNIT_TYPE" val="i"/>
  <p:tag name="KSO_WM_UNIT_INDEX" val="11"/>
</p:tagLst>
</file>

<file path=ppt/tags/tag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UNIT_TYPE" val="i"/>
  <p:tag name="KSO_WM_UNIT_INDEX" val="7"/>
</p:tagLst>
</file>

<file path=ppt/tags/tag4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1.0"/>
  <p:tag name="KSO_WM_UNIT_TYPE" val="i"/>
  <p:tag name="KSO_WM_UNIT_INDEX" val="12"/>
</p:tagLst>
</file>

<file path=ppt/tags/tag4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1.0"/>
  <p:tag name="KSO_WM_UNIT_TYPE" val="i"/>
  <p:tag name="KSO_WM_UNIT_INDEX" val="13"/>
</p:tagLst>
</file>

<file path=ppt/tags/tag4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1.0"/>
  <p:tag name="KSO_WM_UNIT_TYPE" val="i"/>
  <p:tag name="KSO_WM_UNIT_INDEX" val="14"/>
</p:tagLst>
</file>

<file path=ppt/tags/tag4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1.0"/>
  <p:tag name="KSO_WM_UNIT_TYPE" val="i"/>
  <p:tag name="KSO_WM_UNIT_INDEX" val="15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UNIT_TYPE" val="i"/>
  <p:tag name="KSO_WM_UNIT_INDEX" val="8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36"/>
  <p:tag name="KSO_WM_UNIT_TYPE" val="f"/>
  <p:tag name="KSO_WM_UNIT_INDEX" val="3"/>
  <p:tag name="KSO_WM_UNIT_SUBTYPE" val="g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UNIT_TYPE" val="i"/>
  <p:tag name="KSO_WM_UNIT_INDEX" val="9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4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UNIT_TYPE" val="i"/>
  <p:tag name="KSO_WM_UNIT_INDEX" val="4"/>
</p:tagLst>
</file>

<file path=ppt/tags/tag4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UNIT_TYPE" val="i"/>
  <p:tag name="KSO_WM_UNIT_INDEX" val="5"/>
</p:tagLst>
</file>

<file path=ppt/tags/tag4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1.0"/>
  <p:tag name="KSO_WM_UNIT_TYPE" val="i"/>
  <p:tag name="KSO_WM_UNIT_INDEX" val="6"/>
</p:tagLst>
</file>

<file path=ppt/tags/tag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UNIT_TYPE" val="i"/>
  <p:tag name="KSO_WM_UNIT_INDEX" val="10"/>
</p:tagLst>
</file>

<file path=ppt/tags/tag4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UNIT_TYPE" val="i"/>
  <p:tag name="KSO_WM_UNIT_INDEX" val="7"/>
</p:tagLst>
</file>

<file path=ppt/tags/tag4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UNIT_TYPE" val="i"/>
  <p:tag name="KSO_WM_UNIT_INDEX" val="8"/>
</p:tagLst>
</file>

<file path=ppt/tags/tag4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UNIT_TYPE" val="i"/>
  <p:tag name="KSO_WM_UNIT_INDEX" val="9"/>
</p:tagLst>
</file>

<file path=ppt/tags/tag4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UNIT_TYPE" val="i"/>
  <p:tag name="KSO_WM_UNIT_INDEX" val="10"/>
</p:tagLst>
</file>

<file path=ppt/tags/tag4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UNIT_TYPE" val="i"/>
  <p:tag name="KSO_WM_UNIT_INDEX" val="11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4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1.0"/>
  <p:tag name="KSO_WM_UNIT_TYPE" val="i"/>
  <p:tag name="KSO_WM_UNIT_INDEX" val="14"/>
</p:tagLst>
</file>

<file path=ppt/tags/tag4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1.0"/>
  <p:tag name="KSO_WM_UNIT_TYPE" val="i"/>
  <p:tag name="KSO_WM_UNIT_INDEX" val="15"/>
</p:tagLst>
</file>

<file path=ppt/tags/tag4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1.0"/>
  <p:tag name="KSO_WM_UNIT_TYPE" val="i"/>
  <p:tag name="KSO_WM_UNIT_INDEX" val="16"/>
</p:tagLst>
</file>

<file path=ppt/tags/tag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UNIT_TYPE" val="i"/>
  <p:tag name="KSO_WM_UNIT_INDEX" val="11"/>
</p:tagLst>
</file>

<file path=ppt/tags/tag4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7"/>
  <p:tag name="KSO_WM_UNIT_LAYERLEVEL" val="1"/>
  <p:tag name="KSO_WM_TAG_VERSION" val="1.0"/>
  <p:tag name="KSO_WM_UNIT_TYPE" val="i"/>
  <p:tag name="KSO_WM_UNIT_INDEX" val="17"/>
</p:tagLst>
</file>

<file path=ppt/tags/tag4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8"/>
  <p:tag name="KSO_WM_UNIT_LAYERLEVEL" val="1"/>
  <p:tag name="KSO_WM_TAG_VERSION" val="1.0"/>
  <p:tag name="KSO_WM_UNIT_TYPE" val="i"/>
  <p:tag name="KSO_WM_UNIT_INDEX" val="18"/>
</p:tagLst>
</file>

<file path=ppt/tags/tag4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9"/>
  <p:tag name="KSO_WM_UNIT_LAYERLEVEL" val="1"/>
  <p:tag name="KSO_WM_TAG_VERSION" val="1.0"/>
  <p:tag name="KSO_WM_UNIT_TYPE" val="i"/>
  <p:tag name="KSO_WM_UNIT_INDEX" val="19"/>
</p:tagLst>
</file>

<file path=ppt/tags/tag4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0"/>
  <p:tag name="KSO_WM_UNIT_LAYERLEVEL" val="1"/>
  <p:tag name="KSO_WM_TAG_VERSION" val="1.0"/>
  <p:tag name="KSO_WM_UNIT_TYPE" val="i"/>
  <p:tag name="KSO_WM_UNIT_INDEX" val="20"/>
</p:tagLst>
</file>

<file path=ppt/tags/tag4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1"/>
  <p:tag name="KSO_WM_UNIT_LAYERLEVEL" val="1"/>
  <p:tag name="KSO_WM_TAG_VERSION" val="1.0"/>
  <p:tag name="KSO_WM_UNIT_TYPE" val="i"/>
  <p:tag name="KSO_WM_UNIT_INDEX" val="21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副标题"/>
  <p:tag name="KSO_WM_UNIT_NOCLEAR" val="0"/>
  <p:tag name="KSO_WM_UNIT_VALUE" val="10"/>
  <p:tag name="KSO_WM_UNIT_TYPE" val="b"/>
  <p:tag name="KSO_WM_UNIT_INDEX" val="1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4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UNIT_TYPE" val="i"/>
  <p:tag name="KSO_WM_UNIT_INDEX" val="1"/>
</p:tagLst>
</file>

<file path=ppt/tags/tag4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4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</p:tagLst>
</file>

<file path=ppt/tags/tag4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4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UNIT_TYPE" val="i"/>
  <p:tag name="KSO_WM_UNIT_INDEX" val="6"/>
</p:tagLst>
</file>

<file path=ppt/tags/tag4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UNIT_TYPE" val="i"/>
  <p:tag name="KSO_WM_UNIT_INDEX" val="7"/>
</p:tagLst>
</file>

<file path=ppt/tags/tag4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UNIT_TYPE" val="i"/>
  <p:tag name="KSO_WM_UNIT_INDEX" val="8"/>
</p:tagLst>
</file>

<file path=ppt/tags/tag4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UNIT_TYPE" val="i"/>
  <p:tag name="KSO_WM_UNIT_INDEX" val="9"/>
</p:tagLst>
</file>

<file path=ppt/tags/tag4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UNIT_TYPE" val="i"/>
  <p:tag name="KSO_WM_UNIT_INDEX" val="10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4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UNIT_TYPE" val="i"/>
  <p:tag name="KSO_WM_UNIT_INDEX" val="11"/>
</p:tagLst>
</file>

<file path=ppt/tags/tag4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UNIT_TYPE" val="i"/>
  <p:tag name="KSO_WM_UNIT_INDEX" val="12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1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2"/>
</p:tagLst>
</file>

<file path=ppt/tags/tag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1.0"/>
  <p:tag name="KSO_WM_UNIT_TYPE" val="i"/>
  <p:tag name="KSO_WM_UNIT_INDEX" val="14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1.0"/>
  <p:tag name="KSO_WM_UNIT_TYPE" val="i"/>
  <p:tag name="KSO_WM_UNIT_INDEX" val="5"/>
</p:tagLst>
</file>

<file path=ppt/tags/tag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1.0"/>
  <p:tag name="KSO_WM_UNIT_TYPE" val="i"/>
  <p:tag name="KSO_WM_UNIT_INDEX" val="15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1.0"/>
  <p:tag name="KSO_WM_UNIT_TYPE" val="i"/>
  <p:tag name="KSO_WM_UNIT_INDEX" val="16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5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5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7"/>
  <p:tag name="KSO_WM_UNIT_LAYERLEVEL" val="1"/>
  <p:tag name="KSO_WM_TAG_VERSION" val="1.0"/>
  <p:tag name="KSO_WM_UNIT_TYPE" val="i"/>
  <p:tag name="KSO_WM_UNIT_INDEX" val="17"/>
</p:tagLst>
</file>

<file path=ppt/tags/tag5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5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</p:tagLst>
</file>

<file path=ppt/tags/tag5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5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UNIT_TYPE" val="i"/>
  <p:tag name="KSO_WM_UNIT_INDEX" val="7"/>
</p:tagLst>
</file>

<file path=ppt/tags/tag5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UNIT_TYPE" val="i"/>
  <p:tag name="KSO_WM_UNIT_INDEX" val="8"/>
</p:tagLst>
</file>

<file path=ppt/tags/tag5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UNIT_TYPE" val="i"/>
  <p:tag name="KSO_WM_UNIT_INDEX" val="9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8"/>
  <p:tag name="KSO_WM_UNIT_LAYERLEVEL" val="1"/>
  <p:tag name="KSO_WM_TAG_VERSION" val="1.0"/>
  <p:tag name="KSO_WM_UNIT_TYPE" val="i"/>
  <p:tag name="KSO_WM_UNIT_INDEX" val="18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81"/>
  <p:tag name="KSO_WM_UNIT_TYPE" val="f"/>
  <p:tag name="KSO_WM_UNIT_INDEX" val="3"/>
  <p:tag name="KSO_WM_UNIT_SUBTYPE" val="g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2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TEMPLATE_CATEGORY" val="custom"/>
  <p:tag name="KSO_WM_TEMPLATE_INDEX" val="20230979"/>
</p:tagLst>
</file>

<file path=ppt/tags/tag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9"/>
  <p:tag name="KSO_WM_UNIT_LAYERLEVEL" val="1"/>
  <p:tag name="KSO_WM_TAG_VERSION" val="1.0"/>
  <p:tag name="KSO_WM_UNIT_TYPE" val="i"/>
  <p:tag name="KSO_WM_UNIT_INDEX" val="19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NOCLEAR" val="0"/>
  <p:tag name="KSO_WM_TEMPLATE_CATEGORY" val="custom"/>
  <p:tag name="KSO_WM_TEMPLATE_INDEX" val="20230979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979"/>
  <p:tag name="KSO_WM_TEMPLATE_THUMBS_INDEX" val="1、9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5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UNIT_TYPE" val="i"/>
  <p:tag name="KSO_WM_UNIT_INDEX" val="2"/>
</p:tagLst>
</file>

<file path=ppt/tags/tag5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1.0"/>
  <p:tag name="KSO_WM_UNIT_TYPE" val="i"/>
  <p:tag name="KSO_WM_UNIT_INDEX" val="3"/>
</p:tagLst>
</file>

<file path=ppt/tags/tag5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1.0"/>
  <p:tag name="KSO_WM_UNIT_TYPE" val="i"/>
  <p:tag name="KSO_WM_UNIT_INDEX" val="4"/>
</p:tagLst>
</file>

<file path=ppt/tags/tag5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1.0"/>
  <p:tag name="KSO_WM_UNIT_TYPE" val="i"/>
  <p:tag name="KSO_WM_UNIT_INDEX" val="5"/>
</p:tagLst>
</file>

<file path=ppt/tags/tag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0"/>
  <p:tag name="KSO_WM_UNIT_LAYERLEVEL" val="1"/>
  <p:tag name="KSO_WM_TAG_VERSION" val="1.0"/>
  <p:tag name="KSO_WM_UNIT_TYPE" val="i"/>
  <p:tag name="KSO_WM_UNIT_INDEX" val="20"/>
</p:tagLst>
</file>

<file path=ppt/tags/tag5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1.0"/>
  <p:tag name="KSO_WM_UNIT_TYPE" val="i"/>
  <p:tag name="KSO_WM_UNIT_INDEX" val="6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5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1.0"/>
  <p:tag name="KSO_WM_UNIT_TYPE" val="i"/>
  <p:tag name="KSO_WM_UNIT_INDEX" val="8"/>
</p:tagLst>
</file>

<file path=ppt/tags/tag5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1.0"/>
  <p:tag name="KSO_WM_UNIT_TYPE" val="i"/>
  <p:tag name="KSO_WM_UNIT_INDEX" val="9"/>
</p:tagLst>
</file>

<file path=ppt/tags/tag5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1.0"/>
  <p:tag name="KSO_WM_UNIT_TYPE" val="i"/>
  <p:tag name="KSO_WM_UNIT_INDEX" val="10"/>
</p:tagLst>
</file>

<file path=ppt/tags/tag5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1.0"/>
  <p:tag name="KSO_WM_UNIT_TYPE" val="i"/>
  <p:tag name="KSO_WM_UNIT_INDEX" val="11"/>
</p:tagLst>
</file>

<file path=ppt/tags/tag5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1.0"/>
  <p:tag name="KSO_WM_UNIT_TYPE" val="i"/>
  <p:tag name="KSO_WM_UNIT_INDEX" val="12"/>
</p:tagLst>
</file>

<file path=ppt/tags/tag5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1.0"/>
  <p:tag name="KSO_WM_UNIT_TYPE" val="i"/>
  <p:tag name="KSO_WM_UNIT_INDEX" val="13"/>
</p:tagLst>
</file>

<file path=ppt/tags/tag5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1.0"/>
  <p:tag name="KSO_WM_UNIT_TYPE" val="i"/>
  <p:tag name="KSO_WM_UNIT_INDEX" val="14"/>
</p:tagLst>
</file>

<file path=ppt/tags/tag5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1.0"/>
  <p:tag name="KSO_WM_UNIT_TYPE" val="i"/>
  <p:tag name="KSO_WM_UNIT_INDEX" val="15"/>
</p:tagLst>
</file>

<file path=ppt/tags/tag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1"/>
  <p:tag name="KSO_WM_UNIT_LAYERLEVEL" val="1"/>
  <p:tag name="KSO_WM_TAG_VERSION" val="1.0"/>
  <p:tag name="KSO_WM_UNIT_TYPE" val="i"/>
  <p:tag name="KSO_WM_UNIT_INDEX" val="21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36"/>
  <p:tag name="KSO_WM_UNIT_TYPE" val="f"/>
  <p:tag name="KSO_WM_UNIT_INDEX" val="3"/>
  <p:tag name="KSO_WM_UNIT_SUBTYPE" val="g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5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UNIT_TYPE" val="i"/>
  <p:tag name="KSO_WM_UNIT_INDEX" val="4"/>
</p:tagLst>
</file>

<file path=ppt/tags/tag5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UNIT_TYPE" val="i"/>
  <p:tag name="KSO_WM_UNIT_INDEX" val="5"/>
</p:tagLst>
</file>

<file path=ppt/tags/tag5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1.0"/>
  <p:tag name="KSO_WM_UNIT_TYPE" val="i"/>
  <p:tag name="KSO_WM_UNIT_INDEX" val="6"/>
</p:tagLst>
</file>

<file path=ppt/tags/tag5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UNIT_TYPE" val="i"/>
  <p:tag name="KSO_WM_UNIT_INDEX" val="7"/>
</p:tagLst>
</file>

<file path=ppt/tags/tag5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UNIT_TYPE" val="i"/>
  <p:tag name="KSO_WM_UNIT_INDEX" val="8"/>
</p:tagLst>
</file>

<file path=ppt/tags/tag58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UNIT_TYPE" val="i"/>
  <p:tag name="KSO_WM_UNIT_INDEX" val="9"/>
</p:tagLst>
</file>

<file path=ppt/tags/tag5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UNIT_TYPE" val="i"/>
  <p:tag name="KSO_WM_UNIT_INDEX" val="10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副标题"/>
  <p:tag name="KSO_WM_UNIT_NOCLEAR" val="0"/>
  <p:tag name="KSO_WM_UNIT_VALUE" val="10"/>
  <p:tag name="KSO_WM_UNIT_TYPE" val="b"/>
  <p:tag name="KSO_WM_UNIT_INDEX" val="1"/>
</p:tagLst>
</file>

<file path=ppt/tags/tag5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UNIT_TYPE" val="i"/>
  <p:tag name="KSO_WM_UNIT_INDEX" val="11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5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1.0"/>
  <p:tag name="KSO_WM_UNIT_TYPE" val="i"/>
  <p:tag name="KSO_WM_UNIT_INDEX" val="14"/>
</p:tagLst>
</file>

<file path=ppt/tags/tag59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1.0"/>
  <p:tag name="KSO_WM_UNIT_TYPE" val="i"/>
  <p:tag name="KSO_WM_UNIT_INDEX" val="15"/>
</p:tagLst>
</file>

<file path=ppt/tags/tag5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1.0"/>
  <p:tag name="KSO_WM_UNIT_TYPE" val="i"/>
  <p:tag name="KSO_WM_UNIT_INDEX" val="16"/>
</p:tagLst>
</file>

<file path=ppt/tags/tag5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7"/>
  <p:tag name="KSO_WM_UNIT_LAYERLEVEL" val="1"/>
  <p:tag name="KSO_WM_TAG_VERSION" val="1.0"/>
  <p:tag name="KSO_WM_UNIT_TYPE" val="i"/>
  <p:tag name="KSO_WM_UNIT_INDEX" val="17"/>
</p:tagLst>
</file>

<file path=ppt/tags/tag5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8"/>
  <p:tag name="KSO_WM_UNIT_LAYERLEVEL" val="1"/>
  <p:tag name="KSO_WM_TAG_VERSION" val="1.0"/>
  <p:tag name="KSO_WM_UNIT_TYPE" val="i"/>
  <p:tag name="KSO_WM_UNIT_INDEX" val="18"/>
</p:tagLst>
</file>

<file path=ppt/tags/tag5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9"/>
  <p:tag name="KSO_WM_UNIT_LAYERLEVEL" val="1"/>
  <p:tag name="KSO_WM_TAG_VERSION" val="1.0"/>
  <p:tag name="KSO_WM_UNIT_TYPE" val="i"/>
  <p:tag name="KSO_WM_UNIT_INDEX" val="19"/>
</p:tagLst>
</file>

<file path=ppt/tags/tag5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0"/>
  <p:tag name="KSO_WM_UNIT_LAYERLEVEL" val="1"/>
  <p:tag name="KSO_WM_TAG_VERSION" val="1.0"/>
  <p:tag name="KSO_WM_UNIT_TYPE" val="i"/>
  <p:tag name="KSO_WM_UNIT_INDEX" val="20"/>
</p:tagLst>
</file>

<file path=ppt/tags/tag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1.0"/>
  <p:tag name="KSO_WM_UNIT_TYPE" val="i"/>
  <p:tag name="KSO_WM_UNIT_INDEX" val="6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1"/>
  <p:tag name="KSO_WM_UNIT_LAYERLEVEL" val="1"/>
  <p:tag name="KSO_WM_TAG_VERSION" val="1.0"/>
  <p:tag name="KSO_WM_UNIT_TYPE" val="i"/>
  <p:tag name="KSO_WM_UNIT_INDEX" val="21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副标题"/>
  <p:tag name="KSO_WM_UNIT_NOCLEAR" val="0"/>
  <p:tag name="KSO_WM_UNIT_VALUE" val="10"/>
  <p:tag name="KSO_WM_UNIT_TYPE" val="b"/>
  <p:tag name="KSO_WM_UNIT_INDEX" val="1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UNIT_TYPE" val="i"/>
  <p:tag name="KSO_WM_UNIT_INDEX" val="1"/>
</p:tagLst>
</file>

<file path=ppt/tags/tag6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6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6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UNIT_TYPE" val="i"/>
  <p:tag name="KSO_WM_UNIT_INDEX" val="6"/>
</p:tagLst>
</file>

<file path=ppt/tags/tag6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UNIT_TYPE" val="i"/>
  <p:tag name="KSO_WM_UNIT_INDEX" val="7"/>
</p:tagLst>
</file>

<file path=ppt/tags/tag6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UNIT_TYPE" val="i"/>
  <p:tag name="KSO_WM_UNIT_INDEX" val="8"/>
</p:tagLst>
</file>

<file path=ppt/tags/tag6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UNIT_TYPE" val="i"/>
  <p:tag name="KSO_WM_UNIT_INDEX" val="9"/>
</p:tagLst>
</file>

<file path=ppt/tags/tag6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UNIT_TYPE" val="i"/>
  <p:tag name="KSO_WM_UNIT_INDEX" val="10"/>
</p:tagLst>
</file>

<file path=ppt/tags/tag6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UNIT_TYPE" val="i"/>
  <p:tag name="KSO_WM_UNIT_INDEX" val="11"/>
</p:tagLst>
</file>

<file path=ppt/tags/tag6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UNIT_TYPE" val="i"/>
  <p:tag name="KSO_WM_UNIT_INDEX" val="12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UNIT_TYPE" val="i"/>
  <p:tag name="KSO_WM_UNIT_INDEX" val="1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2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1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2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6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6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6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6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</p:tagLst>
</file>

<file path=ppt/tags/tag6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6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UNIT_TYPE" val="i"/>
  <p:tag name="KSO_WM_UNIT_INDEX" val="7"/>
</p:tagLst>
</file>

<file path=ppt/tags/tag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6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UNIT_TYPE" val="i"/>
  <p:tag name="KSO_WM_UNIT_INDEX" val="8"/>
</p:tagLst>
</file>

<file path=ppt/tags/tag6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UNIT_TYPE" val="i"/>
  <p:tag name="KSO_WM_UNIT_INDEX" val="9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UNIT_TYPE" val="i"/>
  <p:tag name="KSO_WM_UNIT_INDEX" val="6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81"/>
  <p:tag name="KSO_WM_UNIT_TYPE" val="f"/>
  <p:tag name="KSO_WM_UNIT_INDEX" val="3"/>
  <p:tag name="KSO_WM_UNIT_SUBTYPE" val="g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2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TEMPLATE_CATEGORY" val="custom"/>
  <p:tag name="KSO_WM_TEMPLATE_INDEX" val="20230979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NOCLEAR" val="0"/>
  <p:tag name="KSO_WM_TEMPLATE_CATEGORY" val="custom"/>
  <p:tag name="KSO_WM_TEMPLATE_INDEX" val="20230979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UNIT_TYPE" val="i"/>
  <p:tag name="KSO_WM_UNIT_INDEX" val="7"/>
</p:tagLst>
</file>

<file path=ppt/tags/tag680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979"/>
  <p:tag name="KSO_WM_TEMPLATE_THUMBS_INDEX" val="1、9"/>
</p:tagLst>
</file>

<file path=ppt/tags/tag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UNIT_TYPE" val="i"/>
  <p:tag name="KSO_WM_UNIT_INDEX" val="2"/>
</p:tagLst>
</file>

<file path=ppt/tags/tag6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1.0"/>
  <p:tag name="KSO_WM_UNIT_TYPE" val="i"/>
  <p:tag name="KSO_WM_UNIT_INDEX" val="3"/>
</p:tagLst>
</file>

<file path=ppt/tags/tag6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1.0"/>
  <p:tag name="KSO_WM_UNIT_TYPE" val="i"/>
  <p:tag name="KSO_WM_UNIT_INDEX" val="4"/>
</p:tagLst>
</file>

<file path=ppt/tags/tag6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1.0"/>
  <p:tag name="KSO_WM_UNIT_TYPE" val="i"/>
  <p:tag name="KSO_WM_UNIT_INDEX" val="5"/>
</p:tagLst>
</file>

<file path=ppt/tags/tag6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1.0"/>
  <p:tag name="KSO_WM_UNIT_TYPE" val="i"/>
  <p:tag name="KSO_WM_UNIT_INDEX" val="6"/>
</p:tagLst>
</file>

<file path=ppt/tags/tag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68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1.0"/>
  <p:tag name="KSO_WM_UNIT_TYPE" val="i"/>
  <p:tag name="KSO_WM_UNIT_INDEX" val="8"/>
</p:tagLst>
</file>

<file path=ppt/tags/tag6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1.0"/>
  <p:tag name="KSO_WM_UNIT_TYPE" val="i"/>
  <p:tag name="KSO_WM_UNIT_INDEX" val="9"/>
</p:tagLst>
</file>

<file path=ppt/tags/tag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UNIT_TYPE" val="i"/>
  <p:tag name="KSO_WM_UNIT_INDEX" val="8"/>
</p:tagLst>
</file>

<file path=ppt/tags/tag6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1.0"/>
  <p:tag name="KSO_WM_UNIT_TYPE" val="i"/>
  <p:tag name="KSO_WM_UNIT_INDEX" val="10"/>
</p:tagLst>
</file>

<file path=ppt/tags/tag6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1.0"/>
  <p:tag name="KSO_WM_UNIT_TYPE" val="i"/>
  <p:tag name="KSO_WM_UNIT_INDEX" val="11"/>
</p:tagLst>
</file>

<file path=ppt/tags/tag6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1.0"/>
  <p:tag name="KSO_WM_UNIT_TYPE" val="i"/>
  <p:tag name="KSO_WM_UNIT_INDEX" val="12"/>
</p:tagLst>
</file>

<file path=ppt/tags/tag6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1.0"/>
  <p:tag name="KSO_WM_UNIT_TYPE" val="i"/>
  <p:tag name="KSO_WM_UNIT_INDEX" val="13"/>
</p:tagLst>
</file>

<file path=ppt/tags/tag69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1.0"/>
  <p:tag name="KSO_WM_UNIT_TYPE" val="i"/>
  <p:tag name="KSO_WM_UNIT_INDEX" val="14"/>
</p:tagLst>
</file>

<file path=ppt/tags/tag6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1.0"/>
  <p:tag name="KSO_WM_UNIT_TYPE" val="i"/>
  <p:tag name="KSO_WM_UNIT_INDEX" val="15"/>
</p:tagLst>
</file>

<file path=ppt/tags/tag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UNIT_TYPE" val="i"/>
  <p:tag name="KSO_WM_UNIT_INDEX" val="9"/>
</p:tagLst>
</file>

<file path=ppt/tags/tag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36"/>
  <p:tag name="KSO_WM_UNIT_TYPE" val="f"/>
  <p:tag name="KSO_WM_UNIT_INDEX" val="3"/>
  <p:tag name="KSO_WM_UNIT_SUBTYPE" val="g"/>
</p:tagLst>
</file>

<file path=ppt/tags/tag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</p:tagLst>
</file>

<file path=ppt/tags/tag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UNIT_TYPE" val="i"/>
  <p:tag name="KSO_WM_UNIT_INDEX" val="10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7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UNIT_TYPE" val="i"/>
  <p:tag name="KSO_WM_UNIT_INDEX" val="4"/>
</p:tagLst>
</file>

<file path=ppt/tags/tag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UNIT_TYPE" val="i"/>
  <p:tag name="KSO_WM_UNIT_INDEX" val="11"/>
</p:tagLst>
</file>

<file path=ppt/tags/tag7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UNIT_TYPE" val="i"/>
  <p:tag name="KSO_WM_UNIT_INDEX" val="5"/>
</p:tagLst>
</file>

<file path=ppt/tags/tag7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1.0"/>
  <p:tag name="KSO_WM_UNIT_TYPE" val="i"/>
  <p:tag name="KSO_WM_UNIT_INDEX" val="6"/>
</p:tagLst>
</file>

<file path=ppt/tags/tag7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UNIT_TYPE" val="i"/>
  <p:tag name="KSO_WM_UNIT_INDEX" val="7"/>
</p:tagLst>
</file>

<file path=ppt/tags/tag7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UNIT_TYPE" val="i"/>
  <p:tag name="KSO_WM_UNIT_INDEX" val="8"/>
</p:tagLst>
</file>

<file path=ppt/tags/tag7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UNIT_TYPE" val="i"/>
  <p:tag name="KSO_WM_UNIT_INDEX" val="9"/>
</p:tagLst>
</file>

<file path=ppt/tags/tag7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UNIT_TYPE" val="i"/>
  <p:tag name="KSO_WM_UNIT_INDEX" val="10"/>
</p:tagLst>
</file>

<file path=ppt/tags/tag7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UNIT_TYPE" val="i"/>
  <p:tag name="KSO_WM_UNIT_INDEX" val="11"/>
</p:tagLst>
</file>

<file path=ppt/tags/tag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7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1.0"/>
  <p:tag name="KSO_WM_UNIT_TYPE" val="i"/>
  <p:tag name="KSO_WM_UNIT_INDEX" val="14"/>
</p:tagLst>
</file>

<file path=ppt/tags/tag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UNIT_TYPE" val="i"/>
  <p:tag name="KSO_WM_UNIT_INDEX" val="12"/>
</p:tagLst>
</file>

<file path=ppt/tags/tag7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1.0"/>
  <p:tag name="KSO_WM_UNIT_TYPE" val="i"/>
  <p:tag name="KSO_WM_UNIT_INDEX" val="15"/>
</p:tagLst>
</file>

<file path=ppt/tags/tag7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1.0"/>
  <p:tag name="KSO_WM_UNIT_TYPE" val="i"/>
  <p:tag name="KSO_WM_UNIT_INDEX" val="16"/>
</p:tagLst>
</file>

<file path=ppt/tags/tag7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7"/>
  <p:tag name="KSO_WM_UNIT_LAYERLEVEL" val="1"/>
  <p:tag name="KSO_WM_TAG_VERSION" val="1.0"/>
  <p:tag name="KSO_WM_UNIT_TYPE" val="i"/>
  <p:tag name="KSO_WM_UNIT_INDEX" val="17"/>
</p:tagLst>
</file>

<file path=ppt/tags/tag7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8"/>
  <p:tag name="KSO_WM_UNIT_LAYERLEVEL" val="1"/>
  <p:tag name="KSO_WM_TAG_VERSION" val="1.0"/>
  <p:tag name="KSO_WM_UNIT_TYPE" val="i"/>
  <p:tag name="KSO_WM_UNIT_INDEX" val="18"/>
</p:tagLst>
</file>

<file path=ppt/tags/tag7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9"/>
  <p:tag name="KSO_WM_UNIT_LAYERLEVEL" val="1"/>
  <p:tag name="KSO_WM_TAG_VERSION" val="1.0"/>
  <p:tag name="KSO_WM_UNIT_TYPE" val="i"/>
  <p:tag name="KSO_WM_UNIT_INDEX" val="19"/>
</p:tagLst>
</file>

<file path=ppt/tags/tag7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0"/>
  <p:tag name="KSO_WM_UNIT_LAYERLEVEL" val="1"/>
  <p:tag name="KSO_WM_TAG_VERSION" val="1.0"/>
  <p:tag name="KSO_WM_UNIT_TYPE" val="i"/>
  <p:tag name="KSO_WM_UNIT_INDEX" val="20"/>
</p:tagLst>
</file>

<file path=ppt/tags/tag73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1"/>
  <p:tag name="KSO_WM_UNIT_LAYERLEVEL" val="1"/>
  <p:tag name="KSO_WM_TAG_VERSION" val="1.0"/>
  <p:tag name="KSO_WM_UNIT_TYPE" val="i"/>
  <p:tag name="KSO_WM_UNIT_INDEX" val="21"/>
</p:tagLst>
</file>

<file path=ppt/tags/tag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副标题"/>
  <p:tag name="KSO_WM_UNIT_NOCLEAR" val="0"/>
  <p:tag name="KSO_WM_UNIT_VALUE" val="10"/>
  <p:tag name="KSO_WM_UNIT_TYPE" val="b"/>
  <p:tag name="KSO_WM_UNIT_INDEX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UNIT_TYPE" val="i"/>
  <p:tag name="KSO_WM_UNIT_INDEX" val="1"/>
</p:tagLst>
</file>

<file path=ppt/tags/tag7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7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</p:tagLst>
</file>

<file path=ppt/tags/tag7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7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UNIT_TYPE" val="i"/>
  <p:tag name="KSO_WM_UNIT_INDEX" val="6"/>
</p:tagLst>
</file>

<file path=ppt/tags/tag7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UNIT_TYPE" val="i"/>
  <p:tag name="KSO_WM_UNIT_INDEX" val="7"/>
</p:tagLst>
</file>

<file path=ppt/tags/tag7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UNIT_TYPE" val="i"/>
  <p:tag name="KSO_WM_UNIT_INDEX" val="8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UNIT_TYPE" val="i"/>
  <p:tag name="KSO_WM_UNIT_INDEX" val="9"/>
</p:tagLst>
</file>

<file path=ppt/tags/tag7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UNIT_TYPE" val="i"/>
  <p:tag name="KSO_WM_UNIT_INDEX" val="10"/>
</p:tagLst>
</file>

<file path=ppt/tags/tag7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UNIT_TYPE" val="i"/>
  <p:tag name="KSO_WM_UNIT_INDEX" val="11"/>
</p:tagLst>
</file>

<file path=ppt/tags/tag7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UNIT_TYPE" val="i"/>
  <p:tag name="KSO_WM_UNIT_INDEX" val="12"/>
</p:tagLst>
</file>

<file path=ppt/tags/tag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1"/>
</p:tagLst>
</file>

<file path=ppt/tags/tag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2"/>
</p:tagLst>
</file>

<file path=ppt/tags/tag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7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7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7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</p:tagLst>
</file>

<file path=ppt/tags/tag79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7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UNIT_TYPE" val="i"/>
  <p:tag name="KSO_WM_UNIT_INDEX" val="7"/>
</p:tagLst>
</file>

<file path=ppt/tags/tag7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UNIT_TYPE" val="i"/>
  <p:tag name="KSO_WM_UNIT_INDEX" val="8"/>
</p:tagLst>
</file>

<file path=ppt/tags/tag7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UNIT_TYPE" val="i"/>
  <p:tag name="KSO_WM_UNIT_INDEX" val="9"/>
</p:tagLst>
</file>

<file path=ppt/tags/tag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1.0"/>
  <p:tag name="KSO_WM_UNIT_TYPE" val="i"/>
  <p:tag name="KSO_WM_UNIT_INDEX" val="8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1"/>
</p:tagLst>
</file>

<file path=ppt/tags/tag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81"/>
  <p:tag name="KSO_WM_UNIT_TYPE" val="f"/>
  <p:tag name="KSO_WM_UNIT_INDEX" val="3"/>
  <p:tag name="KSO_WM_UNIT_SUBTYPE" val="g"/>
</p:tagLst>
</file>

<file path=ppt/tags/tag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2"/>
</p:tagLst>
</file>

<file path=ppt/tags/tag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TEMPLATE_CATEGORY" val="custom"/>
  <p:tag name="KSO_WM_TEMPLATE_INDEX" val="20230979"/>
</p:tagLst>
</file>

<file path=ppt/tags/tag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NOCLEAR" val="0"/>
  <p:tag name="KSO_WM_TEMPLATE_CATEGORY" val="custom"/>
  <p:tag name="KSO_WM_TEMPLATE_INDEX" val="20230979"/>
</p:tagLst>
</file>

<file path=ppt/tags/tag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16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979"/>
  <p:tag name="KSO_WM_TEMPLATE_THUMBS_INDEX" val="1、9"/>
</p:tagLst>
</file>

<file path=ppt/tags/tag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8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UNIT_TYPE" val="i"/>
  <p:tag name="KSO_WM_UNIT_INDEX" val="2"/>
</p:tagLst>
</file>

<file path=ppt/tags/tag8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1.0"/>
  <p:tag name="KSO_WM_UNIT_TYPE" val="i"/>
  <p:tag name="KSO_WM_UNIT_INDEX" val="3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1.0"/>
  <p:tag name="KSO_WM_UNIT_TYPE" val="i"/>
  <p:tag name="KSO_WM_UNIT_INDEX" val="4"/>
</p:tagLst>
</file>

<file path=ppt/tags/tag8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1.0"/>
  <p:tag name="KSO_WM_UNIT_TYPE" val="i"/>
  <p:tag name="KSO_WM_UNIT_INDEX" val="5"/>
</p:tagLst>
</file>

<file path=ppt/tags/tag8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1.0"/>
  <p:tag name="KSO_WM_UNIT_TYPE" val="i"/>
  <p:tag name="KSO_WM_UNIT_INDEX" val="6"/>
</p:tagLst>
</file>

<file path=ppt/tags/tag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8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1.0"/>
  <p:tag name="KSO_WM_UNIT_TYPE" val="i"/>
  <p:tag name="KSO_WM_UNIT_INDEX" val="8"/>
</p:tagLst>
</file>

<file path=ppt/tags/tag8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1.0"/>
  <p:tag name="KSO_WM_UNIT_TYPE" val="i"/>
  <p:tag name="KSO_WM_UNIT_INDEX" val="9"/>
</p:tagLst>
</file>

<file path=ppt/tags/tag8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1.0"/>
  <p:tag name="KSO_WM_UNIT_TYPE" val="i"/>
  <p:tag name="KSO_WM_UNIT_INDEX" val="10"/>
</p:tagLst>
</file>

<file path=ppt/tags/tag8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1.0"/>
  <p:tag name="KSO_WM_UNIT_TYPE" val="i"/>
  <p:tag name="KSO_WM_UNIT_INDEX" val="11"/>
</p:tagLst>
</file>

<file path=ppt/tags/tag8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1.0"/>
  <p:tag name="KSO_WM_UNIT_TYPE" val="i"/>
  <p:tag name="KSO_WM_UNIT_INDEX" val="12"/>
</p:tagLst>
</file>

<file path=ppt/tags/tag8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1.0"/>
  <p:tag name="KSO_WM_UNIT_TYPE" val="i"/>
  <p:tag name="KSO_WM_UNIT_INDEX" val="13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1.0"/>
  <p:tag name="KSO_WM_UNIT_TYPE" val="i"/>
  <p:tag name="KSO_WM_UNIT_INDEX" val="14"/>
</p:tagLst>
</file>

<file path=ppt/tags/tag8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1.0"/>
  <p:tag name="KSO_WM_UNIT_TYPE" val="i"/>
  <p:tag name="KSO_WM_UNIT_INDEX" val="15"/>
</p:tagLst>
</file>

<file path=ppt/tags/tag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36"/>
  <p:tag name="KSO_WM_UNIT_TYPE" val="f"/>
  <p:tag name="KSO_WM_UNIT_INDEX" val="3"/>
  <p:tag name="KSO_WM_UNIT_SUBTYPE" val="g"/>
</p:tagLst>
</file>

<file path=ppt/tags/tag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</p:tagLst>
</file>

<file path=ppt/tags/tag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8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UNIT_TYPE" val="i"/>
  <p:tag name="KSO_WM_UNIT_INDEX" val="4"/>
</p:tagLst>
</file>

<file path=ppt/tags/tag8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UNIT_TYPE" val="i"/>
  <p:tag name="KSO_WM_UNIT_INDEX" val="5"/>
</p:tagLst>
</file>

<file path=ppt/tags/tag8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1.0"/>
  <p:tag name="KSO_WM_UNIT_TYPE" val="i"/>
  <p:tag name="KSO_WM_UNIT_INDEX" val="6"/>
</p:tagLst>
</file>

<file path=ppt/tags/tag8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UNIT_TYPE" val="i"/>
  <p:tag name="KSO_WM_UNIT_INDEX" val="7"/>
</p:tagLst>
</file>

<file path=ppt/tags/tag8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UNIT_TYPE" val="i"/>
  <p:tag name="KSO_WM_UNIT_INDEX" val="8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8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UNIT_TYPE" val="i"/>
  <p:tag name="KSO_WM_UNIT_INDEX" val="9"/>
</p:tagLst>
</file>

<file path=ppt/tags/tag8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UNIT_TYPE" val="i"/>
  <p:tag name="KSO_WM_UNIT_INDEX" val="10"/>
</p:tagLst>
</file>

<file path=ppt/tags/tag8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UNIT_TYPE" val="i"/>
  <p:tag name="KSO_WM_UNIT_INDEX" val="11"/>
</p:tagLst>
</file>

<file path=ppt/tags/tag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8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1.0"/>
  <p:tag name="KSO_WM_UNIT_TYPE" val="i"/>
  <p:tag name="KSO_WM_UNIT_INDEX" val="14"/>
</p:tagLst>
</file>

<file path=ppt/tags/tag8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1.0"/>
  <p:tag name="KSO_WM_UNIT_TYPE" val="i"/>
  <p:tag name="KSO_WM_UNIT_INDEX" val="15"/>
</p:tagLst>
</file>

<file path=ppt/tags/tag8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1.0"/>
  <p:tag name="KSO_WM_UNIT_TYPE" val="i"/>
  <p:tag name="KSO_WM_UNIT_INDEX" val="16"/>
</p:tagLst>
</file>

<file path=ppt/tags/tag8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7"/>
  <p:tag name="KSO_WM_UNIT_LAYERLEVEL" val="1"/>
  <p:tag name="KSO_WM_TAG_VERSION" val="1.0"/>
  <p:tag name="KSO_WM_UNIT_TYPE" val="i"/>
  <p:tag name="KSO_WM_UNIT_INDEX" val="17"/>
</p:tagLst>
</file>

<file path=ppt/tags/tag8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8"/>
  <p:tag name="KSO_WM_UNIT_LAYERLEVEL" val="1"/>
  <p:tag name="KSO_WM_TAG_VERSION" val="1.0"/>
  <p:tag name="KSO_WM_UNIT_TYPE" val="i"/>
  <p:tag name="KSO_WM_UNIT_INDEX" val="18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8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9"/>
  <p:tag name="KSO_WM_UNIT_LAYERLEVEL" val="1"/>
  <p:tag name="KSO_WM_TAG_VERSION" val="1.0"/>
  <p:tag name="KSO_WM_UNIT_TYPE" val="i"/>
  <p:tag name="KSO_WM_UNIT_INDEX" val="19"/>
</p:tagLst>
</file>

<file path=ppt/tags/tag8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0"/>
  <p:tag name="KSO_WM_UNIT_LAYERLEVEL" val="1"/>
  <p:tag name="KSO_WM_TAG_VERSION" val="1.0"/>
  <p:tag name="KSO_WM_UNIT_TYPE" val="i"/>
  <p:tag name="KSO_WM_UNIT_INDEX" val="20"/>
</p:tagLst>
</file>

<file path=ppt/tags/tag8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1"/>
  <p:tag name="KSO_WM_UNIT_LAYERLEVEL" val="1"/>
  <p:tag name="KSO_WM_TAG_VERSION" val="1.0"/>
  <p:tag name="KSO_WM_UNIT_TYPE" val="i"/>
  <p:tag name="KSO_WM_UNIT_INDEX" val="21"/>
</p:tagLst>
</file>

<file path=ppt/tags/tag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副标题"/>
  <p:tag name="KSO_WM_UNIT_NOCLEAR" val="0"/>
  <p:tag name="KSO_WM_UNIT_VALUE" val="10"/>
  <p:tag name="KSO_WM_UNIT_TYPE" val="b"/>
  <p:tag name="KSO_WM_UNIT_INDEX" val="1"/>
</p:tagLst>
</file>

<file path=ppt/tags/tag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UNIT_TYPE" val="i"/>
  <p:tag name="KSO_WM_UNIT_INDEX" val="1"/>
</p:tagLst>
</file>

<file path=ppt/tags/tag8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8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</p:tagLst>
</file>

<file path=ppt/tags/tag8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8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UNIT_TYPE" val="i"/>
  <p:tag name="KSO_WM_UNIT_INDEX" val="6"/>
</p:tagLst>
</file>

<file path=ppt/tags/tag8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UNIT_TYPE" val="i"/>
  <p:tag name="KSO_WM_UNIT_INDEX" val="7"/>
</p:tagLst>
</file>

<file path=ppt/tags/tag8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UNIT_TYPE" val="i"/>
  <p:tag name="KSO_WM_UNIT_INDEX" val="8"/>
</p:tagLst>
</file>

<file path=ppt/tags/tag8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UNIT_TYPE" val="i"/>
  <p:tag name="KSO_WM_UNIT_INDEX" val="9"/>
</p:tagLst>
</file>

<file path=ppt/tags/tag8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UNIT_TYPE" val="i"/>
  <p:tag name="KSO_WM_UNIT_INDEX" val="10"/>
</p:tagLst>
</file>

<file path=ppt/tags/tag88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UNIT_TYPE" val="i"/>
  <p:tag name="KSO_WM_UNIT_INDEX" val="11"/>
</p:tagLst>
</file>

<file path=ppt/tags/tag8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UNIT_TYPE" val="i"/>
  <p:tag name="KSO_WM_UNIT_INDEX" val="1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1"/>
</p:tagLst>
</file>

<file path=ppt/tags/tag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2"/>
</p:tagLst>
</file>

<file path=ppt/tags/tag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1.0"/>
  <p:tag name="KSO_WM_UNIT_TYPE" val="i"/>
  <p:tag name="KSO_WM_UNIT_INDEX" val="9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9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9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9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9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9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9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UNIT_TYPE" val="i"/>
  <p:tag name="KSO_WM_UNIT_INDEX" val="7"/>
</p:tagLst>
</file>

<file path=ppt/tags/tag9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UNIT_TYPE" val="i"/>
  <p:tag name="KSO_WM_UNIT_INDEX" val="8"/>
</p:tagLst>
</file>

<file path=ppt/tags/tag9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UNIT_TYPE" val="i"/>
  <p:tag name="KSO_WM_UNIT_INDEX" val="9"/>
</p:tagLst>
</file>

<file path=ppt/tags/tag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9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9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81"/>
  <p:tag name="KSO_WM_UNIT_TYPE" val="f"/>
  <p:tag name="KSO_WM_UNIT_INDEX" val="3"/>
  <p:tag name="KSO_WM_UNIT_SUBTYPE" val="g"/>
</p:tagLst>
</file>

<file path=ppt/tags/tag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2"/>
</p:tagLst>
</file>

<file path=ppt/tags/tag9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TEMPLATE_CATEGORY" val="custom"/>
  <p:tag name="KSO_WM_TEMPLATE_INDEX" val="20230979"/>
</p:tagLst>
</file>

<file path=ppt/tags/tag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NOCLEAR" val="0"/>
  <p:tag name="KSO_WM_TEMPLATE_CATEGORY" val="custom"/>
  <p:tag name="KSO_WM_TEMPLATE_INDEX" val="20230979"/>
</p:tagLst>
</file>

<file path=ppt/tags/tag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5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979"/>
  <p:tag name="KSO_WM_TEMPLATE_THUMBS_INDEX" val="1、9"/>
</p:tagLst>
</file>

<file path=ppt/tags/tag9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9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UNIT_TYPE" val="i"/>
  <p:tag name="KSO_WM_UNIT_INDEX" val="2"/>
</p:tagLst>
</file>

<file path=ppt/tags/tag9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1.0"/>
  <p:tag name="KSO_WM_UNIT_TYPE" val="i"/>
  <p:tag name="KSO_WM_UNIT_INDEX" val="3"/>
</p:tagLst>
</file>

<file path=ppt/tags/tag9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1.0"/>
  <p:tag name="KSO_WM_UNIT_TYPE" val="i"/>
  <p:tag name="KSO_WM_UNIT_INDEX" val="4"/>
</p:tagLst>
</file>

<file path=ppt/tags/tag9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1.0"/>
  <p:tag name="KSO_WM_UNIT_TYPE" val="i"/>
  <p:tag name="KSO_WM_UNIT_INDEX" val="5"/>
</p:tagLst>
</file>

<file path=ppt/tags/tag9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1.0"/>
  <p:tag name="KSO_WM_UNIT_TYPE" val="i"/>
  <p:tag name="KSO_WM_UNIT_INDEX" val="6"/>
</p:tagLst>
</file>

<file path=ppt/tags/tag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1.0"/>
  <p:tag name="KSO_WM_UNIT_TYPE" val="i"/>
  <p:tag name="KSO_WM_UNIT_INDEX" val="8"/>
</p:tagLst>
</file>

<file path=ppt/tags/tag9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1.0"/>
  <p:tag name="KSO_WM_UNIT_TYPE" val="i"/>
  <p:tag name="KSO_WM_UNIT_INDEX" val="9"/>
</p:tagLst>
</file>

<file path=ppt/tags/tag9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1.0"/>
  <p:tag name="KSO_WM_UNIT_TYPE" val="i"/>
  <p:tag name="KSO_WM_UNIT_INDEX" val="10"/>
</p:tagLst>
</file>

<file path=ppt/tags/tag9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1.0"/>
  <p:tag name="KSO_WM_UNIT_TYPE" val="i"/>
  <p:tag name="KSO_WM_UNIT_INDEX" val="11"/>
</p:tagLst>
</file>

<file path=ppt/tags/tag9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1.0"/>
  <p:tag name="KSO_WM_UNIT_TYPE" val="i"/>
  <p:tag name="KSO_WM_UNIT_INDEX" val="12"/>
</p:tagLst>
</file>

<file path=ppt/tags/tag9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1.0"/>
  <p:tag name="KSO_WM_UNIT_TYPE" val="i"/>
  <p:tag name="KSO_WM_UNIT_INDEX" val="13"/>
</p:tagLst>
</file>

<file path=ppt/tags/tag9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1.0"/>
  <p:tag name="KSO_WM_UNIT_TYPE" val="i"/>
  <p:tag name="KSO_WM_UNIT_INDEX" val="14"/>
</p:tagLst>
</file>

<file path=ppt/tags/tag9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1.0"/>
  <p:tag name="KSO_WM_UNIT_TYPE" val="i"/>
  <p:tag name="KSO_WM_UNIT_INDEX" val="15"/>
</p:tagLst>
</file>

<file path=ppt/tags/tag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9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9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9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9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36"/>
  <p:tag name="KSO_WM_UNIT_TYPE" val="f"/>
  <p:tag name="KSO_WM_UNIT_INDEX" val="3"/>
  <p:tag name="KSO_WM_UNIT_SUBTYPE" val="g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</p:tagLst>
</file>

<file path=ppt/tags/tag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9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9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UNIT_TYPE" val="i"/>
  <p:tag name="KSO_WM_UNIT_INDEX" val="4"/>
</p:tagLst>
</file>

<file path=ppt/tags/tag9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UNIT_TYPE" val="i"/>
  <p:tag name="KSO_WM_UNIT_INDEX" val="5"/>
</p:tagLst>
</file>

<file path=ppt/tags/tag9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1.0"/>
  <p:tag name="KSO_WM_UNIT_TYPE" val="i"/>
  <p:tag name="KSO_WM_UNIT_INDEX" val="6"/>
</p:tagLst>
</file>

<file path=ppt/tags/tag99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UNIT_TYPE" val="i"/>
  <p:tag name="KSO_WM_UNIT_INDEX" val="7"/>
</p:tagLst>
</file>

<file path=ppt/tags/tag9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UNIT_TYPE" val="i"/>
  <p:tag name="KSO_WM_UNIT_INDEX" val="8"/>
</p:tagLst>
</file>

<file path=ppt/tags/tag9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UNIT_TYPE" val="i"/>
  <p:tag name="KSO_WM_UNIT_INDEX" val="9"/>
</p:tagLst>
</file>

<file path=ppt/tags/tag9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UNIT_TYPE" val="i"/>
  <p:tag name="KSO_WM_UNIT_INDEX" val="10"/>
</p:tagLst>
</file>

<file path=ppt/tags/tag9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UNIT_TYPE" val="i"/>
  <p:tag name="KSO_WM_UNIT_INDEX" val="11"/>
</p:tagLst>
</file>

<file path=ppt/tags/tag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heme/theme1.xml><?xml version="1.0" encoding="utf-8"?>
<a:theme xmlns:a="http://schemas.openxmlformats.org/drawingml/2006/main" name="Office 主题​​">
  <a:themeElements>
    <a:clrScheme name="自定义 43">
      <a:dk1>
        <a:sysClr val="windowText" lastClr="000000"/>
      </a:dk1>
      <a:lt1>
        <a:sysClr val="window" lastClr="FFFFFF"/>
      </a:lt1>
      <a:dk2>
        <a:srgbClr val="1E3643"/>
      </a:dk2>
      <a:lt2>
        <a:srgbClr val="EAFCFB"/>
      </a:lt2>
      <a:accent1>
        <a:srgbClr val="20DAD6"/>
      </a:accent1>
      <a:accent2>
        <a:srgbClr val="43AFB6"/>
      </a:accent2>
      <a:accent3>
        <a:srgbClr val="3F8297"/>
      </a:accent3>
      <a:accent4>
        <a:srgbClr val="3D6C87"/>
      </a:accent4>
      <a:accent5>
        <a:srgbClr val="FFC961"/>
      </a:accent5>
      <a:accent6>
        <a:srgbClr val="FF9845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>
              <a:alpha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accent4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Office 主题​​">
  <a:themeElements>
    <a:clrScheme name="自定义 43">
      <a:dk1>
        <a:sysClr val="windowText" lastClr="000000"/>
      </a:dk1>
      <a:lt1>
        <a:sysClr val="window" lastClr="FFFFFF"/>
      </a:lt1>
      <a:dk2>
        <a:srgbClr val="1E3643"/>
      </a:dk2>
      <a:lt2>
        <a:srgbClr val="EAFCFB"/>
      </a:lt2>
      <a:accent1>
        <a:srgbClr val="20DAD6"/>
      </a:accent1>
      <a:accent2>
        <a:srgbClr val="43AFB6"/>
      </a:accent2>
      <a:accent3>
        <a:srgbClr val="3F8297"/>
      </a:accent3>
      <a:accent4>
        <a:srgbClr val="3D6C87"/>
      </a:accent4>
      <a:accent5>
        <a:srgbClr val="FFC961"/>
      </a:accent5>
      <a:accent6>
        <a:srgbClr val="FF9845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>
              <a:alpha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accent4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1_Office 主题​​">
  <a:themeElements>
    <a:clrScheme name="自定义 43">
      <a:dk1>
        <a:sysClr val="windowText" lastClr="000000"/>
      </a:dk1>
      <a:lt1>
        <a:sysClr val="window" lastClr="FFFFFF"/>
      </a:lt1>
      <a:dk2>
        <a:srgbClr val="1E3643"/>
      </a:dk2>
      <a:lt2>
        <a:srgbClr val="EAFCFB"/>
      </a:lt2>
      <a:accent1>
        <a:srgbClr val="20DAD6"/>
      </a:accent1>
      <a:accent2>
        <a:srgbClr val="43AFB6"/>
      </a:accent2>
      <a:accent3>
        <a:srgbClr val="3F8297"/>
      </a:accent3>
      <a:accent4>
        <a:srgbClr val="3D6C87"/>
      </a:accent4>
      <a:accent5>
        <a:srgbClr val="FFC961"/>
      </a:accent5>
      <a:accent6>
        <a:srgbClr val="FF9845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>
              <a:alpha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accent4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2_Office 主题​​">
  <a:themeElements>
    <a:clrScheme name="自定义 43">
      <a:dk1>
        <a:sysClr val="windowText" lastClr="000000"/>
      </a:dk1>
      <a:lt1>
        <a:sysClr val="window" lastClr="FFFFFF"/>
      </a:lt1>
      <a:dk2>
        <a:srgbClr val="1E3643"/>
      </a:dk2>
      <a:lt2>
        <a:srgbClr val="EAFCFB"/>
      </a:lt2>
      <a:accent1>
        <a:srgbClr val="20DAD6"/>
      </a:accent1>
      <a:accent2>
        <a:srgbClr val="43AFB6"/>
      </a:accent2>
      <a:accent3>
        <a:srgbClr val="3F8297"/>
      </a:accent3>
      <a:accent4>
        <a:srgbClr val="3D6C87"/>
      </a:accent4>
      <a:accent5>
        <a:srgbClr val="FFC961"/>
      </a:accent5>
      <a:accent6>
        <a:srgbClr val="FF9845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>
              <a:alpha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accent4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3_Office 主题​​">
  <a:themeElements>
    <a:clrScheme name="自定义 43">
      <a:dk1>
        <a:sysClr val="windowText" lastClr="000000"/>
      </a:dk1>
      <a:lt1>
        <a:sysClr val="window" lastClr="FFFFFF"/>
      </a:lt1>
      <a:dk2>
        <a:srgbClr val="1E3643"/>
      </a:dk2>
      <a:lt2>
        <a:srgbClr val="EAFCFB"/>
      </a:lt2>
      <a:accent1>
        <a:srgbClr val="20DAD6"/>
      </a:accent1>
      <a:accent2>
        <a:srgbClr val="43AFB6"/>
      </a:accent2>
      <a:accent3>
        <a:srgbClr val="3F8297"/>
      </a:accent3>
      <a:accent4>
        <a:srgbClr val="3D6C87"/>
      </a:accent4>
      <a:accent5>
        <a:srgbClr val="FFC961"/>
      </a:accent5>
      <a:accent6>
        <a:srgbClr val="FF9845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>
              <a:alpha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accent4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4_Office 主题​​">
  <a:themeElements>
    <a:clrScheme name="自定义 43">
      <a:dk1>
        <a:sysClr val="windowText" lastClr="000000"/>
      </a:dk1>
      <a:lt1>
        <a:sysClr val="window" lastClr="FFFFFF"/>
      </a:lt1>
      <a:dk2>
        <a:srgbClr val="1E3643"/>
      </a:dk2>
      <a:lt2>
        <a:srgbClr val="EAFCFB"/>
      </a:lt2>
      <a:accent1>
        <a:srgbClr val="20DAD6"/>
      </a:accent1>
      <a:accent2>
        <a:srgbClr val="43AFB6"/>
      </a:accent2>
      <a:accent3>
        <a:srgbClr val="3F8297"/>
      </a:accent3>
      <a:accent4>
        <a:srgbClr val="3D6C87"/>
      </a:accent4>
      <a:accent5>
        <a:srgbClr val="FFC961"/>
      </a:accent5>
      <a:accent6>
        <a:srgbClr val="FF9845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>
              <a:alpha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accent4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5_Office 主题​​">
  <a:themeElements>
    <a:clrScheme name="自定义 43">
      <a:dk1>
        <a:sysClr val="windowText" lastClr="000000"/>
      </a:dk1>
      <a:lt1>
        <a:sysClr val="window" lastClr="FFFFFF"/>
      </a:lt1>
      <a:dk2>
        <a:srgbClr val="1E3643"/>
      </a:dk2>
      <a:lt2>
        <a:srgbClr val="EAFCFB"/>
      </a:lt2>
      <a:accent1>
        <a:srgbClr val="20DAD6"/>
      </a:accent1>
      <a:accent2>
        <a:srgbClr val="43AFB6"/>
      </a:accent2>
      <a:accent3>
        <a:srgbClr val="3F8297"/>
      </a:accent3>
      <a:accent4>
        <a:srgbClr val="3D6C87"/>
      </a:accent4>
      <a:accent5>
        <a:srgbClr val="FFC961"/>
      </a:accent5>
      <a:accent6>
        <a:srgbClr val="FF9845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>
              <a:alpha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accent4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6_Office 主题​​">
  <a:themeElements>
    <a:clrScheme name="自定义 43">
      <a:dk1>
        <a:sysClr val="windowText" lastClr="000000"/>
      </a:dk1>
      <a:lt1>
        <a:sysClr val="window" lastClr="FFFFFF"/>
      </a:lt1>
      <a:dk2>
        <a:srgbClr val="1E3643"/>
      </a:dk2>
      <a:lt2>
        <a:srgbClr val="EAFCFB"/>
      </a:lt2>
      <a:accent1>
        <a:srgbClr val="20DAD6"/>
      </a:accent1>
      <a:accent2>
        <a:srgbClr val="43AFB6"/>
      </a:accent2>
      <a:accent3>
        <a:srgbClr val="3F8297"/>
      </a:accent3>
      <a:accent4>
        <a:srgbClr val="3D6C87"/>
      </a:accent4>
      <a:accent5>
        <a:srgbClr val="FFC961"/>
      </a:accent5>
      <a:accent6>
        <a:srgbClr val="FF9845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>
              <a:alpha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accent4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7_Office 主题​​">
  <a:themeElements>
    <a:clrScheme name="自定义 43">
      <a:dk1>
        <a:sysClr val="windowText" lastClr="000000"/>
      </a:dk1>
      <a:lt1>
        <a:sysClr val="window" lastClr="FFFFFF"/>
      </a:lt1>
      <a:dk2>
        <a:srgbClr val="1E3643"/>
      </a:dk2>
      <a:lt2>
        <a:srgbClr val="EAFCFB"/>
      </a:lt2>
      <a:accent1>
        <a:srgbClr val="20DAD6"/>
      </a:accent1>
      <a:accent2>
        <a:srgbClr val="43AFB6"/>
      </a:accent2>
      <a:accent3>
        <a:srgbClr val="3F8297"/>
      </a:accent3>
      <a:accent4>
        <a:srgbClr val="3D6C87"/>
      </a:accent4>
      <a:accent5>
        <a:srgbClr val="FFC961"/>
      </a:accent5>
      <a:accent6>
        <a:srgbClr val="FF9845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>
              <a:alpha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accent4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8_Office 主题​​">
  <a:themeElements>
    <a:clrScheme name="自定义 43">
      <a:dk1>
        <a:sysClr val="windowText" lastClr="000000"/>
      </a:dk1>
      <a:lt1>
        <a:sysClr val="window" lastClr="FFFFFF"/>
      </a:lt1>
      <a:dk2>
        <a:srgbClr val="1E3643"/>
      </a:dk2>
      <a:lt2>
        <a:srgbClr val="EAFCFB"/>
      </a:lt2>
      <a:accent1>
        <a:srgbClr val="20DAD6"/>
      </a:accent1>
      <a:accent2>
        <a:srgbClr val="43AFB6"/>
      </a:accent2>
      <a:accent3>
        <a:srgbClr val="3F8297"/>
      </a:accent3>
      <a:accent4>
        <a:srgbClr val="3D6C87"/>
      </a:accent4>
      <a:accent5>
        <a:srgbClr val="FFC961"/>
      </a:accent5>
      <a:accent6>
        <a:srgbClr val="FF9845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>
              <a:alpha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accent4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6_Office 主题​​">
  <a:themeElements>
    <a:clrScheme name="自定义 43">
      <a:dk1>
        <a:sysClr val="windowText" lastClr="000000"/>
      </a:dk1>
      <a:lt1>
        <a:sysClr val="window" lastClr="FFFFFF"/>
      </a:lt1>
      <a:dk2>
        <a:srgbClr val="1E3643"/>
      </a:dk2>
      <a:lt2>
        <a:srgbClr val="EAFCFB"/>
      </a:lt2>
      <a:accent1>
        <a:srgbClr val="20DAD6"/>
      </a:accent1>
      <a:accent2>
        <a:srgbClr val="43AFB6"/>
      </a:accent2>
      <a:accent3>
        <a:srgbClr val="3F8297"/>
      </a:accent3>
      <a:accent4>
        <a:srgbClr val="3D6C87"/>
      </a:accent4>
      <a:accent5>
        <a:srgbClr val="FFC961"/>
      </a:accent5>
      <a:accent6>
        <a:srgbClr val="FF9845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>
              <a:alpha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accent4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43">
      <a:dk1>
        <a:sysClr val="windowText" lastClr="000000"/>
      </a:dk1>
      <a:lt1>
        <a:sysClr val="window" lastClr="FFFFFF"/>
      </a:lt1>
      <a:dk2>
        <a:srgbClr val="1E3643"/>
      </a:dk2>
      <a:lt2>
        <a:srgbClr val="EAFCFB"/>
      </a:lt2>
      <a:accent1>
        <a:srgbClr val="20DAD6"/>
      </a:accent1>
      <a:accent2>
        <a:srgbClr val="43AFB6"/>
      </a:accent2>
      <a:accent3>
        <a:srgbClr val="3F8297"/>
      </a:accent3>
      <a:accent4>
        <a:srgbClr val="3D6C87"/>
      </a:accent4>
      <a:accent5>
        <a:srgbClr val="FFC961"/>
      </a:accent5>
      <a:accent6>
        <a:srgbClr val="FF9845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>
              <a:alpha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accent4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自定义 43">
      <a:dk1>
        <a:sysClr val="windowText" lastClr="000000"/>
      </a:dk1>
      <a:lt1>
        <a:sysClr val="window" lastClr="FFFFFF"/>
      </a:lt1>
      <a:dk2>
        <a:srgbClr val="1E3643"/>
      </a:dk2>
      <a:lt2>
        <a:srgbClr val="EAFCFB"/>
      </a:lt2>
      <a:accent1>
        <a:srgbClr val="20DAD6"/>
      </a:accent1>
      <a:accent2>
        <a:srgbClr val="43AFB6"/>
      </a:accent2>
      <a:accent3>
        <a:srgbClr val="3F8297"/>
      </a:accent3>
      <a:accent4>
        <a:srgbClr val="3D6C87"/>
      </a:accent4>
      <a:accent5>
        <a:srgbClr val="FFC961"/>
      </a:accent5>
      <a:accent6>
        <a:srgbClr val="FF9845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>
              <a:alpha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accent4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自定义 43">
      <a:dk1>
        <a:sysClr val="windowText" lastClr="000000"/>
      </a:dk1>
      <a:lt1>
        <a:sysClr val="window" lastClr="FFFFFF"/>
      </a:lt1>
      <a:dk2>
        <a:srgbClr val="1E3643"/>
      </a:dk2>
      <a:lt2>
        <a:srgbClr val="EAFCFB"/>
      </a:lt2>
      <a:accent1>
        <a:srgbClr val="20DAD6"/>
      </a:accent1>
      <a:accent2>
        <a:srgbClr val="43AFB6"/>
      </a:accent2>
      <a:accent3>
        <a:srgbClr val="3F8297"/>
      </a:accent3>
      <a:accent4>
        <a:srgbClr val="3D6C87"/>
      </a:accent4>
      <a:accent5>
        <a:srgbClr val="FFC961"/>
      </a:accent5>
      <a:accent6>
        <a:srgbClr val="FF9845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>
              <a:alpha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accent4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自定义 43">
      <a:dk1>
        <a:sysClr val="windowText" lastClr="000000"/>
      </a:dk1>
      <a:lt1>
        <a:sysClr val="window" lastClr="FFFFFF"/>
      </a:lt1>
      <a:dk2>
        <a:srgbClr val="1E3643"/>
      </a:dk2>
      <a:lt2>
        <a:srgbClr val="EAFCFB"/>
      </a:lt2>
      <a:accent1>
        <a:srgbClr val="20DAD6"/>
      </a:accent1>
      <a:accent2>
        <a:srgbClr val="43AFB6"/>
      </a:accent2>
      <a:accent3>
        <a:srgbClr val="3F8297"/>
      </a:accent3>
      <a:accent4>
        <a:srgbClr val="3D6C87"/>
      </a:accent4>
      <a:accent5>
        <a:srgbClr val="FFC961"/>
      </a:accent5>
      <a:accent6>
        <a:srgbClr val="FF9845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>
              <a:alpha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accent4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自定义 43">
      <a:dk1>
        <a:sysClr val="windowText" lastClr="000000"/>
      </a:dk1>
      <a:lt1>
        <a:sysClr val="window" lastClr="FFFFFF"/>
      </a:lt1>
      <a:dk2>
        <a:srgbClr val="1E3643"/>
      </a:dk2>
      <a:lt2>
        <a:srgbClr val="EAFCFB"/>
      </a:lt2>
      <a:accent1>
        <a:srgbClr val="20DAD6"/>
      </a:accent1>
      <a:accent2>
        <a:srgbClr val="43AFB6"/>
      </a:accent2>
      <a:accent3>
        <a:srgbClr val="3F8297"/>
      </a:accent3>
      <a:accent4>
        <a:srgbClr val="3D6C87"/>
      </a:accent4>
      <a:accent5>
        <a:srgbClr val="FFC961"/>
      </a:accent5>
      <a:accent6>
        <a:srgbClr val="FF9845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>
              <a:alpha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accent4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主题​​">
  <a:themeElements>
    <a:clrScheme name="自定义 43">
      <a:dk1>
        <a:sysClr val="windowText" lastClr="000000"/>
      </a:dk1>
      <a:lt1>
        <a:sysClr val="window" lastClr="FFFFFF"/>
      </a:lt1>
      <a:dk2>
        <a:srgbClr val="1E3643"/>
      </a:dk2>
      <a:lt2>
        <a:srgbClr val="EAFCFB"/>
      </a:lt2>
      <a:accent1>
        <a:srgbClr val="20DAD6"/>
      </a:accent1>
      <a:accent2>
        <a:srgbClr val="43AFB6"/>
      </a:accent2>
      <a:accent3>
        <a:srgbClr val="3F8297"/>
      </a:accent3>
      <a:accent4>
        <a:srgbClr val="3D6C87"/>
      </a:accent4>
      <a:accent5>
        <a:srgbClr val="FFC961"/>
      </a:accent5>
      <a:accent6>
        <a:srgbClr val="FF9845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>
              <a:alpha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accent4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主题​​">
  <a:themeElements>
    <a:clrScheme name="自定义 43">
      <a:dk1>
        <a:sysClr val="windowText" lastClr="000000"/>
      </a:dk1>
      <a:lt1>
        <a:sysClr val="window" lastClr="FFFFFF"/>
      </a:lt1>
      <a:dk2>
        <a:srgbClr val="1E3643"/>
      </a:dk2>
      <a:lt2>
        <a:srgbClr val="EAFCFB"/>
      </a:lt2>
      <a:accent1>
        <a:srgbClr val="20DAD6"/>
      </a:accent1>
      <a:accent2>
        <a:srgbClr val="43AFB6"/>
      </a:accent2>
      <a:accent3>
        <a:srgbClr val="3F8297"/>
      </a:accent3>
      <a:accent4>
        <a:srgbClr val="3D6C87"/>
      </a:accent4>
      <a:accent5>
        <a:srgbClr val="FFC961"/>
      </a:accent5>
      <a:accent6>
        <a:srgbClr val="FF9845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>
              <a:alpha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accent4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主题​​">
  <a:themeElements>
    <a:clrScheme name="自定义 43">
      <a:dk1>
        <a:sysClr val="windowText" lastClr="000000"/>
      </a:dk1>
      <a:lt1>
        <a:sysClr val="window" lastClr="FFFFFF"/>
      </a:lt1>
      <a:dk2>
        <a:srgbClr val="1E3643"/>
      </a:dk2>
      <a:lt2>
        <a:srgbClr val="EAFCFB"/>
      </a:lt2>
      <a:accent1>
        <a:srgbClr val="20DAD6"/>
      </a:accent1>
      <a:accent2>
        <a:srgbClr val="43AFB6"/>
      </a:accent2>
      <a:accent3>
        <a:srgbClr val="3F8297"/>
      </a:accent3>
      <a:accent4>
        <a:srgbClr val="3D6C87"/>
      </a:accent4>
      <a:accent5>
        <a:srgbClr val="FFC961"/>
      </a:accent5>
      <a:accent6>
        <a:srgbClr val="FF9845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>
              <a:alpha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accent4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8088</Words>
  <Application>WPS 演示</Application>
  <PresentationFormat>宽屏</PresentationFormat>
  <Paragraphs>230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19</vt:i4>
      </vt:variant>
      <vt:variant>
        <vt:lpstr>幻灯片标题</vt:lpstr>
      </vt:variant>
      <vt:variant>
        <vt:i4>36</vt:i4>
      </vt:variant>
    </vt:vector>
  </HeadingPairs>
  <TitlesOfParts>
    <vt:vector size="64" baseType="lpstr">
      <vt:lpstr>Arial</vt:lpstr>
      <vt:lpstr>宋体</vt:lpstr>
      <vt:lpstr>Wingdings</vt:lpstr>
      <vt:lpstr>Times New Roman</vt:lpstr>
      <vt:lpstr>Microsoft YaHei</vt:lpstr>
      <vt:lpstr>Arial Unicode MS</vt:lpstr>
      <vt:lpstr>Calibri</vt:lpstr>
      <vt:lpstr>Consolas</vt:lpstr>
      <vt:lpstr>Symbol</vt:lpstr>
      <vt:lpstr>Office 主题​​</vt:lpstr>
      <vt:lpstr>1_Office 主题​​</vt:lpstr>
      <vt:lpstr>2_Office 主题​​</vt:lpstr>
      <vt:lpstr>3_Office 主题​​</vt:lpstr>
      <vt:lpstr>4_Office 主题​​</vt:lpstr>
      <vt:lpstr>5_Office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12_Office 主题​​</vt:lpstr>
      <vt:lpstr>13_Office 主题​​</vt:lpstr>
      <vt:lpstr>14_Office 主题​​</vt:lpstr>
      <vt:lpstr>15_Office 主题​​</vt:lpstr>
      <vt:lpstr>16_Office 主题​​</vt:lpstr>
      <vt:lpstr>17_Office 主题​​</vt:lpstr>
      <vt:lpstr>18_Office 主题​​</vt:lpstr>
      <vt:lpstr>6_Office 主题​​</vt:lpstr>
      <vt:lpstr>DATABASE PHASE 5</vt:lpstr>
      <vt:lpstr>MENU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Basic Queries Aggregate and Statistical Queries Join Queries Conditional and Advanced Queries </vt:lpstr>
      <vt:lpstr>2.Queries with Detailed Explanations1.Retrieve all 1.Retrieve all patients' basic information. oFunction: Displays basic details for all patients, including ID, name, date of birth, and email address. oPurpose: Provides a quick overview of patient records.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3.User Manual for Hospital Management System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THAT’S ALL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可燃冰</cp:lastModifiedBy>
  <cp:revision>9</cp:revision>
  <dcterms:created xsi:type="dcterms:W3CDTF">2023-08-09T12:44:00Z</dcterms:created>
  <dcterms:modified xsi:type="dcterms:W3CDTF">2025-01-10T10:39:11Z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D881BA7B5FA04482A3B2CCD74F96A5CB_13</vt:lpwstr>
  </property>
  <property fmtid="{D5CDD505-2E9C-101B-9397-08002B2CF9AE}" pid="3" name="KSOProductBuildVer">
    <vt:lpwstr>2052-12.1.0.19770</vt:lpwstr>
  </property>
</Properties>
</file>